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5" r:id="rId8"/>
    <p:sldId id="270" r:id="rId9"/>
    <p:sldId id="271" r:id="rId10"/>
    <p:sldId id="267" r:id="rId11"/>
    <p:sldId id="264" r:id="rId12"/>
    <p:sldId id="276" r:id="rId13"/>
    <p:sldId id="269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9966FF"/>
    <a:srgbClr val="D60093"/>
    <a:srgbClr val="BE9CC0"/>
    <a:srgbClr val="6BBFC5"/>
    <a:srgbClr val="FFFFFF"/>
    <a:srgbClr val="FF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2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43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90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77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4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27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17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0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7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3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C7261-44CD-4834-AA22-A8A178BC5099}" type="datetimeFigureOut">
              <a:rPr lang="ru-RU" smtClean="0"/>
              <a:t>08.07.2023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B1589-5917-4A4A-AA4F-2E7DCECC3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89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309" y="1932260"/>
            <a:ext cx="9144000" cy="23876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«Интеллект – карта, как средство обучения детей планированию»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8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4662" y="269966"/>
            <a:ext cx="9422675" cy="590699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педагогической практике можно применять интеллект-карты следующим образом: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406100"/>
              </p:ext>
            </p:extLst>
          </p:nvPr>
        </p:nvGraphicFramePr>
        <p:xfrm>
          <a:off x="2001328" y="1694450"/>
          <a:ext cx="8158671" cy="4257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9557">
                  <a:extLst>
                    <a:ext uri="{9D8B030D-6E8A-4147-A177-3AD203B41FA5}">
                      <a16:colId xmlns:a16="http://schemas.microsoft.com/office/drawing/2014/main" val="2268616714"/>
                    </a:ext>
                  </a:extLst>
                </a:gridCol>
                <a:gridCol w="2719557">
                  <a:extLst>
                    <a:ext uri="{9D8B030D-6E8A-4147-A177-3AD203B41FA5}">
                      <a16:colId xmlns:a16="http://schemas.microsoft.com/office/drawing/2014/main" val="3643604556"/>
                    </a:ext>
                  </a:extLst>
                </a:gridCol>
                <a:gridCol w="2719557">
                  <a:extLst>
                    <a:ext uri="{9D8B030D-6E8A-4147-A177-3AD203B41FA5}">
                      <a16:colId xmlns:a16="http://schemas.microsoft.com/office/drawing/2014/main" val="3303564082"/>
                    </a:ext>
                  </a:extLst>
                </a:gridCol>
              </a:tblGrid>
              <a:tr h="388141">
                <a:tc>
                  <a:txBody>
                    <a:bodyPr/>
                    <a:lstStyle/>
                    <a:p>
                      <a:r>
                        <a:rPr lang="ru-RU" dirty="0" smtClean="0"/>
                        <a:t>1 направление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 направление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 направление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984595"/>
                  </a:ext>
                </a:extLst>
              </a:tr>
              <a:tr h="3869634">
                <a:tc>
                  <a:txBody>
                    <a:bodyPr/>
                    <a:lstStyle/>
                    <a:p>
                      <a:r>
                        <a:rPr lang="ru-RU" dirty="0" smtClean="0"/>
                        <a:t>Цель – сбор материала (Информации) о</a:t>
                      </a:r>
                      <a:r>
                        <a:rPr lang="ru-RU" baseline="0" dirty="0" smtClean="0"/>
                        <a:t> предмете, явлении, объекте.</a:t>
                      </a:r>
                    </a:p>
                    <a:p>
                      <a:r>
                        <a:rPr lang="ru-RU" baseline="0" dirty="0" smtClean="0"/>
                        <a:t>Задачи: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/>
                        <a:t>Создать карту в ходе обсуждения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/>
                        <a:t>Расширять словарный запас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/>
                        <a:t>Развивать процессы мышления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Цель – развитие связной речи детей.</a:t>
                      </a:r>
                    </a:p>
                    <a:p>
                      <a:r>
                        <a:rPr lang="ru-RU" dirty="0" smtClean="0"/>
                        <a:t>Задачи: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Формировать умение последовательно и самостоятельно излагать свои мысли.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Цель – закрепление и обобщение материала.</a:t>
                      </a:r>
                    </a:p>
                    <a:p>
                      <a:r>
                        <a:rPr lang="ru-RU" dirty="0" smtClean="0"/>
                        <a:t>Задачи: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Создать</a:t>
                      </a:r>
                      <a:r>
                        <a:rPr lang="ru-RU" baseline="0" dirty="0" smtClean="0"/>
                        <a:t> карту как итог работы с детьми по теме.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/>
                        <a:t>Развивать у детей умение выделять главную мысль.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/>
                        <a:t>Активизировать словарь, совершенствовать связную речь детей.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952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97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8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требования к составлению любой</a:t>
            </a:r>
            <a:br>
              <a:rPr lang="ru-RU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интеллект-карты</a:t>
            </a:r>
            <a:endParaRPr lang="ru-RU" sz="36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2028" y="1293542"/>
            <a:ext cx="10013795" cy="52705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Главная идея обводится в центре страницы;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Лист располагается горизонтально;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Писать надо разборчиво печатными заглавными буквами;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Для каждого ключевого момента проводятся расходящиеся от центра ответвление ( в любом направлении), используя ручки, карандаши или фломастеры разного цвета;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Каждая мысль обводится;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В процессе моделирования добавляются символы и иллюстрации;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Наглядность представлена в виде предметов, объектов, рисунков и т.д.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1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260" y="138702"/>
            <a:ext cx="4858933" cy="1261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71" y="3500846"/>
            <a:ext cx="4438604" cy="309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0" y="1393372"/>
            <a:ext cx="2923856" cy="2107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7217" y="1530530"/>
            <a:ext cx="3396344" cy="254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01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3840"/>
            <a:ext cx="10515600" cy="593312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2723" y="348079"/>
            <a:ext cx="77332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иллюстраций и муляжей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овощей из пластилина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«Поварята»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(«Огород», «Свари суп», «Вершки-корешки», «Подбери тень»)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огорода на подоконнике «Лук – полезный друг»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10631" y="3963668"/>
            <a:ext cx="3369364" cy="2601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24" y="2641314"/>
            <a:ext cx="3447222" cy="258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927" y="676808"/>
            <a:ext cx="2332906" cy="3110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9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применению </a:t>
            </a:r>
            <a:br>
              <a:rPr lang="ru-RU" sz="4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- карт</a:t>
            </a:r>
            <a:endParaRPr lang="ru-RU" sz="4000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2669" y="1808208"/>
            <a:ext cx="10515600" cy="4351338"/>
          </a:xfrm>
        </p:spPr>
        <p:txBody>
          <a:bodyPr/>
          <a:lstStyle/>
          <a:p>
            <a:r>
              <a:rPr lang="ru-RU" dirty="0" smtClean="0"/>
              <a:t>Беседуйте по карте;</a:t>
            </a:r>
          </a:p>
          <a:p>
            <a:r>
              <a:rPr lang="ru-RU" dirty="0" smtClean="0"/>
              <a:t>Задавайте больше вопросов;</a:t>
            </a:r>
          </a:p>
          <a:p>
            <a:r>
              <a:rPr lang="ru-RU" dirty="0" smtClean="0"/>
              <a:t>Обращайте внимание на то, чтобы дети отвечали полным ответом;</a:t>
            </a:r>
          </a:p>
          <a:p>
            <a:r>
              <a:rPr lang="ru-RU" dirty="0" smtClean="0"/>
              <a:t>Составляйте рассказы;</a:t>
            </a:r>
          </a:p>
          <a:p>
            <a:r>
              <a:rPr lang="ru-RU" dirty="0" smtClean="0"/>
              <a:t>Добавляйте и усложняйте в соответствии с возрастом детей;</a:t>
            </a:r>
          </a:p>
          <a:p>
            <a:r>
              <a:rPr lang="ru-RU" dirty="0" smtClean="0"/>
              <a:t>Экспериментируйте.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95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7625"/>
            <a:ext cx="9144000" cy="618213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Признавайтесь честно, как вы обычно готовились к экзаменам?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Варианты: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Зубрила, зубрила и еще раз зубрила;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Делали конспекты или шпаргалки к ответам;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Читали записи лекций, книги и статьи по нужной теме;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Что-то читали в ночь перед экзаменом;</a:t>
            </a:r>
          </a:p>
          <a:p>
            <a:pPr marL="742950" indent="-742950" algn="just">
              <a:buFont typeface="+mj-lt"/>
              <a:buAutoNum type="arabicPeriod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ничего особо не делали – перед смертью не надышишься.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9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333" y="3223640"/>
            <a:ext cx="3195375" cy="350185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13509"/>
            <a:ext cx="9144000" cy="6278879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dirty="0" smtClean="0"/>
              <a:t>	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Нашли свой вариант?</a:t>
            </a:r>
          </a:p>
          <a:p>
            <a:pPr algn="just">
              <a:lnSpc>
                <a:spcPct val="100000"/>
              </a:lnSpc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да, то вы свой учебный процесс организовали не самым оптимальным способом.</a:t>
            </a:r>
          </a:p>
          <a:p>
            <a:pPr algn="just">
              <a:lnSpc>
                <a:spcPct val="100000"/>
              </a:lnSpc>
            </a:pPr>
            <a:r>
              <a:rPr lang="ru-RU" sz="3200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Оказывается, лучшим методом для понимания, запоминания и генерирования информации являются </a:t>
            </a:r>
            <a:r>
              <a:rPr lang="ru-RU" sz="3200" u="sng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ментальные (или интеллектуальные) карты.</a:t>
            </a:r>
            <a:endParaRPr lang="ru-RU" sz="3200" u="sng" spc="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000" y="10480964"/>
            <a:ext cx="2473036" cy="247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13" y="160333"/>
            <a:ext cx="3004977" cy="333850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8418" y="1579600"/>
            <a:ext cx="6749135" cy="3838472"/>
          </a:xfrm>
        </p:spPr>
        <p:txBody>
          <a:bodyPr numCol="1" anchor="ctr">
            <a:normAutofit fontScale="92500"/>
          </a:bodyPr>
          <a:lstStyle/>
          <a:p>
            <a:pPr marL="457200" lvl="1" indent="0" algn="just">
              <a:lnSpc>
                <a:spcPct val="110000"/>
              </a:lnSpc>
              <a:buNone/>
            </a:pPr>
            <a:r>
              <a:rPr lang="ru-RU" sz="2800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«Интеллект-карт»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создан   американским учёным и бизнесменом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Тони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Бьюзеном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По-английски он называется 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 maps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Буквально слово 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mind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означает «ум», а слово 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«карты». В итоге получаются «карты ума». Но чаще всего в переводах используется термин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«интеллект-карты».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137" y="0"/>
            <a:ext cx="3722914" cy="3605349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blurRad="76200" stA="45000" endPos="39000" dist="50800" dir="5400000" sy="-100000" algn="bl" rotWithShape="0"/>
            <a:softEdge rad="2159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2170" y="775520"/>
            <a:ext cx="6124470" cy="3113984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карта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уникальный и простой метод запоминания информации, с помощью которого развиваются как творческие, так и речевые способности детей и активизируется мышление.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04518" y="3757083"/>
            <a:ext cx="103829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интеллект-карт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пробудить у ребёнка способность к изображению окружающего мира, структурировать информацию, которую ребенку предстоит усвоить, разбить ее на конкретные образные единицы.</a:t>
            </a:r>
          </a:p>
        </p:txBody>
      </p:sp>
    </p:spTree>
    <p:extLst>
      <p:ext uri="{BB962C8B-B14F-4D97-AF65-F5344CB8AC3E}">
        <p14:creationId xmlns:p14="http://schemas.microsoft.com/office/powerpoint/2010/main" val="39686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837713" y="709717"/>
            <a:ext cx="882541" cy="3676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4491811" y="2062963"/>
            <a:ext cx="3657600" cy="2207623"/>
          </a:xfrm>
          <a:prstGeom prst="ellipse">
            <a:avLst/>
          </a:prstGeom>
          <a:solidFill>
            <a:srgbClr val="6BBFC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580435" y="2814844"/>
            <a:ext cx="3605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Интеллект-карта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30" y="291953"/>
            <a:ext cx="2259875" cy="1826732"/>
          </a:xfrm>
          <a:prstGeom prst="rect">
            <a:avLst/>
          </a:prstGeom>
        </p:spPr>
      </p:pic>
      <p:sp>
        <p:nvSpPr>
          <p:cNvPr id="5" name="Выгнутая влево стрелка 4"/>
          <p:cNvSpPr/>
          <p:nvPr/>
        </p:nvSpPr>
        <p:spPr>
          <a:xfrm rot="5877197">
            <a:off x="4146355" y="622073"/>
            <a:ext cx="576968" cy="2016557"/>
          </a:xfrm>
          <a:prstGeom prst="curv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78821" y="333101"/>
            <a:ext cx="3017521" cy="317086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53097" y="664237"/>
            <a:ext cx="1815737" cy="3488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605349" y="664237"/>
            <a:ext cx="2207622" cy="413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010" y="1205131"/>
            <a:ext cx="2978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знания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 знания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Проверять знания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020381" y="454041"/>
            <a:ext cx="3047961" cy="284356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гнутая вверх стрелка 11"/>
          <p:cNvSpPr/>
          <p:nvPr/>
        </p:nvSpPr>
        <p:spPr>
          <a:xfrm>
            <a:off x="6968557" y="1426474"/>
            <a:ext cx="2051824" cy="650518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0307" y="721659"/>
            <a:ext cx="128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6534" y="1275658"/>
            <a:ext cx="3057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Выделять главное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авильный пятиугольник 15"/>
          <p:cNvSpPr/>
          <p:nvPr/>
        </p:nvSpPr>
        <p:spPr>
          <a:xfrm>
            <a:off x="9122645" y="3802567"/>
            <a:ext cx="2945697" cy="2720896"/>
          </a:xfrm>
          <a:prstGeom prst="pentagon">
            <a:avLst/>
          </a:prstGeom>
          <a:solidFill>
            <a:srgbClr val="BE9CC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Выгнутая вниз стрелка 16"/>
          <p:cNvSpPr/>
          <p:nvPr/>
        </p:nvSpPr>
        <p:spPr>
          <a:xfrm rot="649669">
            <a:off x="6915071" y="4922018"/>
            <a:ext cx="2095072" cy="681540"/>
          </a:xfrm>
          <a:prstGeom prst="curvedUpArrow">
            <a:avLst/>
          </a:prstGeom>
          <a:solidFill>
            <a:srgbClr val="BE9C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71157" y="4559373"/>
            <a:ext cx="22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37713" y="4159811"/>
            <a:ext cx="1484707" cy="379247"/>
          </a:xfrm>
          <a:prstGeom prst="rect">
            <a:avLst/>
          </a:prstGeom>
          <a:solidFill>
            <a:srgbClr val="BE9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837713" y="4137592"/>
            <a:ext cx="193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7504" y="3802567"/>
            <a:ext cx="2593453" cy="27543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73621" y="4025580"/>
            <a:ext cx="2437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 внимания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гнутая вниз стрелка 22"/>
          <p:cNvSpPr/>
          <p:nvPr/>
        </p:nvSpPr>
        <p:spPr>
          <a:xfrm flipH="1">
            <a:off x="3436673" y="4749934"/>
            <a:ext cx="2382230" cy="826161"/>
          </a:xfrm>
          <a:prstGeom prst="curved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30740" y="4199826"/>
            <a:ext cx="1938094" cy="3392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346979" y="4201872"/>
            <a:ext cx="221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8499" y="1213534"/>
            <a:ext cx="7565792" cy="10059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82486" y="126163"/>
            <a:ext cx="1295400" cy="64539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36192" y="1162102"/>
            <a:ext cx="1169551" cy="4495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свойства интеллект-карт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8499" y="126163"/>
            <a:ext cx="7554686" cy="995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85457" y="126163"/>
            <a:ext cx="7260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интеллект-карте она представлена максимально: в виде предметов, объектов, рисунков и порядка действий с ними.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1803" y="1247687"/>
            <a:ext cx="7260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Привлекательность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Хорошая интеллектуальная карта имеет свою эстетику,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рассматривать не только интересно, но и приятно.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9" y="2311768"/>
            <a:ext cx="7565792" cy="10059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336" y="3410003"/>
            <a:ext cx="7565792" cy="7170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336" y="4242336"/>
            <a:ext cx="7565792" cy="1005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336" y="5376044"/>
            <a:ext cx="7565792" cy="12040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59336" y="2331300"/>
            <a:ext cx="7217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Запоминаемость</a:t>
            </a:r>
          </a:p>
          <a:p>
            <a:pPr algn="just"/>
            <a:r>
              <a:rPr lang="ru-RU" dirty="0" smtClean="0"/>
              <a:t>Благодаря работе обоих полушарий мозга, использованию образа и цвета интеллект-карта легко запоминается.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341803" y="3410002"/>
            <a:ext cx="7217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Своевременность</a:t>
            </a:r>
          </a:p>
          <a:p>
            <a:pPr algn="just"/>
            <a:r>
              <a:rPr lang="ru-RU" dirty="0" smtClean="0"/>
              <a:t>Интеллект-карта помогает выявить недостаток информации.</a:t>
            </a:r>
          </a:p>
          <a:p>
            <a:pPr algn="just"/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382456" y="4281139"/>
            <a:ext cx="7304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</a:p>
          <a:p>
            <a:pPr algn="just"/>
            <a:r>
              <a:rPr lang="ru-RU" dirty="0" smtClean="0"/>
              <a:t>Интеллект-карта стимулирует творчество, помогает найти нестандартные пути решения задачи.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440786" y="5363554"/>
            <a:ext cx="701915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пересмотра</a:t>
            </a:r>
          </a:p>
          <a:p>
            <a:pPr algn="just"/>
            <a:r>
              <a:rPr lang="ru-RU" dirty="0" smtClean="0"/>
              <a:t>Пересмотр интеллект-карты через некоторое время помогает усвоить картину в целом, запомнить ещё лучше информацию, дополнить её новыми идеями.</a:t>
            </a:r>
            <a:endParaRPr lang="ru-RU" dirty="0"/>
          </a:p>
        </p:txBody>
      </p:sp>
      <p:sp>
        <p:nvSpPr>
          <p:cNvPr id="17" name="Стрелка вверх 16"/>
          <p:cNvSpPr/>
          <p:nvPr/>
        </p:nvSpPr>
        <p:spPr>
          <a:xfrm rot="5400000">
            <a:off x="2729592" y="595330"/>
            <a:ext cx="457200" cy="3429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681" y="1471734"/>
            <a:ext cx="359695" cy="506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680" y="2555347"/>
            <a:ext cx="359695" cy="5060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975" y="3515518"/>
            <a:ext cx="359695" cy="5060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54" y="4533390"/>
            <a:ext cx="359695" cy="50601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975" y="5725070"/>
            <a:ext cx="35969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7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160" y="0"/>
            <a:ext cx="10047514" cy="1325563"/>
          </a:xfrm>
        </p:spPr>
        <p:txBody>
          <a:bodyPr>
            <a:normAutofit/>
          </a:bodyPr>
          <a:lstStyle/>
          <a:p>
            <a:r>
              <a:rPr lang="ru-RU" sz="32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научить детей составлять интеллект-карты</a:t>
            </a:r>
            <a:endParaRPr lang="ru-RU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7531" y="1132852"/>
            <a:ext cx="10396267" cy="4652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Чтобы научить детей составлять интеллект-карту, педагогу нужно самому представлять ее структуру. На рисунке – пример одноуровневой интеллект-карты. В центре листа – центральный образ, который символизирует основную идею или тему. От центрального образа вы рисуете ветки первого уровня и фиксируете на них слова, идеи, которые ассоциируются с ключевыми понятиями и раскрывают центральную тему.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747919" y="3280014"/>
            <a:ext cx="1872342" cy="1785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04908" y="3887668"/>
            <a:ext cx="1227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лево 9"/>
          <p:cNvSpPr/>
          <p:nvPr/>
        </p:nvSpPr>
        <p:spPr>
          <a:xfrm rot="8580242">
            <a:off x="6585955" y="3601386"/>
            <a:ext cx="876478" cy="1792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803623">
            <a:off x="4003513" y="3355277"/>
            <a:ext cx="749873" cy="6035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697215">
            <a:off x="4106445" y="4719248"/>
            <a:ext cx="749873" cy="6035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13642">
            <a:off x="6412462" y="4770713"/>
            <a:ext cx="749873" cy="603556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2333290" y="2835767"/>
            <a:ext cx="1619794" cy="670559"/>
          </a:xfrm>
          <a:prstGeom prst="ellipse">
            <a:avLst/>
          </a:prstGeom>
          <a:solidFill>
            <a:srgbClr val="6BB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547002" y="2986380"/>
            <a:ext cx="118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1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7488282" y="2834883"/>
            <a:ext cx="1663337" cy="809117"/>
          </a:xfrm>
          <a:prstGeom prst="ellipse">
            <a:avLst/>
          </a:prstGeom>
          <a:solidFill>
            <a:srgbClr val="BE9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758081" y="3049778"/>
            <a:ext cx="1256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1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2312772" y="5016530"/>
            <a:ext cx="1724297" cy="7692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619313" y="5189486"/>
            <a:ext cx="148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1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7306480" y="5039776"/>
            <a:ext cx="1707812" cy="746039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546682" y="522812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859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452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2080" y="371293"/>
            <a:ext cx="94836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Чтобы раскрыть идеи первого уровня, вы рисуете ветки второго уровня. Чтобы показать связь идей на ветках разных уровней, соединяете их стрелками. 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многоуровневой интеллект-карты на рисунке.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34" y="3508170"/>
            <a:ext cx="1356082" cy="12902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4181" y="3709851"/>
            <a:ext cx="80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ТЕМА</a:t>
            </a:r>
            <a:endParaRPr lang="ru-RU" dirty="0"/>
          </a:p>
        </p:txBody>
      </p:sp>
      <p:sp>
        <p:nvSpPr>
          <p:cNvPr id="7" name="Стрелка влево 6"/>
          <p:cNvSpPr/>
          <p:nvPr/>
        </p:nvSpPr>
        <p:spPr>
          <a:xfrm rot="8685473">
            <a:off x="6431559" y="3423011"/>
            <a:ext cx="547253" cy="3483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894224">
            <a:off x="4714316" y="3450385"/>
            <a:ext cx="518205" cy="457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605102">
            <a:off x="6365131" y="4534956"/>
            <a:ext cx="518205" cy="451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46083">
            <a:off x="4833431" y="4532791"/>
            <a:ext cx="518205" cy="451143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092184" y="3036715"/>
            <a:ext cx="1631473" cy="709733"/>
          </a:xfrm>
          <a:prstGeom prst="ellipse">
            <a:avLst/>
          </a:prstGeom>
          <a:solidFill>
            <a:srgbClr val="6BBF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029165" y="2855191"/>
            <a:ext cx="1583612" cy="741991"/>
          </a:xfrm>
          <a:prstGeom prst="ellipse">
            <a:avLst/>
          </a:prstGeom>
          <a:solidFill>
            <a:srgbClr val="BE9C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027807" y="4553787"/>
            <a:ext cx="1541417" cy="801188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142882" y="4687287"/>
            <a:ext cx="1670942" cy="6879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8435384">
            <a:off x="4325961" y="2764168"/>
            <a:ext cx="463374" cy="146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53168">
            <a:off x="8816106" y="2957888"/>
            <a:ext cx="347502" cy="4084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0000">
            <a:off x="8045410" y="2390965"/>
            <a:ext cx="347502" cy="4084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8549">
            <a:off x="6942398" y="2484927"/>
            <a:ext cx="347502" cy="4084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98100">
            <a:off x="8642355" y="4500642"/>
            <a:ext cx="347502" cy="4084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476196">
            <a:off x="8404729" y="5305296"/>
            <a:ext cx="347502" cy="4084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82423">
            <a:off x="7527257" y="5442878"/>
            <a:ext cx="347502" cy="40846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31093">
            <a:off x="4383898" y="5408626"/>
            <a:ext cx="347502" cy="40846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05650">
            <a:off x="3253795" y="2602684"/>
            <a:ext cx="347502" cy="40846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35253">
            <a:off x="2603949" y="3037563"/>
            <a:ext cx="347502" cy="40846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130673">
            <a:off x="2663999" y="4861975"/>
            <a:ext cx="347502" cy="40846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76048">
            <a:off x="3318572" y="5453340"/>
            <a:ext cx="347502" cy="408467"/>
          </a:xfrm>
          <a:prstGeom prst="rect">
            <a:avLst/>
          </a:prstGeom>
        </p:spPr>
      </p:pic>
      <p:sp>
        <p:nvSpPr>
          <p:cNvPr id="27" name="Овал 26"/>
          <p:cNvSpPr/>
          <p:nvPr/>
        </p:nvSpPr>
        <p:spPr>
          <a:xfrm>
            <a:off x="4254360" y="2072316"/>
            <a:ext cx="1252752" cy="540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2017" y="1848053"/>
            <a:ext cx="1268078" cy="54868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0613687">
            <a:off x="2375178" y="1976238"/>
            <a:ext cx="1268078" cy="54868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81605" y="2880344"/>
            <a:ext cx="1268078" cy="548688"/>
          </a:xfrm>
          <a:prstGeom prst="rect">
            <a:avLst/>
          </a:prstGeom>
          <a:ln>
            <a:noFill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4188" y="1848053"/>
            <a:ext cx="1268078" cy="5486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6009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50072" y="2914125"/>
            <a:ext cx="1268078" cy="5486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52893" y="5913121"/>
            <a:ext cx="1268078" cy="54868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99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75694" y="5797662"/>
            <a:ext cx="1268078" cy="54868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00483" y="4467395"/>
            <a:ext cx="1268078" cy="54868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9966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40893" y="4817635"/>
            <a:ext cx="1268078" cy="54868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70434" y="6072006"/>
            <a:ext cx="1268078" cy="54868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83663" y="5913121"/>
            <a:ext cx="1268078" cy="54868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253336" y="3032768"/>
            <a:ext cx="124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1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7206344" y="4722647"/>
            <a:ext cx="1163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1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3315572" y="3191825"/>
            <a:ext cx="126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1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4331419" y="2151619"/>
            <a:ext cx="121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1205060" y="3011022"/>
            <a:ext cx="1322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 rot="20566474">
            <a:off x="2452325" y="2065916"/>
            <a:ext cx="116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3409692" y="4854137"/>
            <a:ext cx="124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1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1203262" y="4889842"/>
            <a:ext cx="120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2515907" y="6159365"/>
            <a:ext cx="1294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4355297" y="6016837"/>
            <a:ext cx="145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6348133" y="1916047"/>
            <a:ext cx="123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8330663" y="1926487"/>
            <a:ext cx="1319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9509442" y="2970022"/>
            <a:ext cx="133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52" name="TextBox 51"/>
          <p:cNvSpPr txBox="1"/>
          <p:nvPr/>
        </p:nvSpPr>
        <p:spPr>
          <a:xfrm>
            <a:off x="9238533" y="4544558"/>
            <a:ext cx="130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8219161" y="5893623"/>
            <a:ext cx="1220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6592624" y="5994308"/>
            <a:ext cx="128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Уровень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6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5738</TotalTime>
  <Words>423</Words>
  <Application>Microsoft Office PowerPoint</Application>
  <PresentationFormat>Широкоэкранный</PresentationFormat>
  <Paragraphs>114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«Интеллект – карта, как средство обучения детей планированию»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научить детей составлять интеллект-карты</vt:lpstr>
      <vt:lpstr>Презентация PowerPoint</vt:lpstr>
      <vt:lpstr>Презентация PowerPoint</vt:lpstr>
      <vt:lpstr>Общие требования к составлению любой интеллект-карты</vt:lpstr>
      <vt:lpstr>Презентация PowerPoint</vt:lpstr>
      <vt:lpstr>Презентация PowerPoint</vt:lpstr>
      <vt:lpstr>Рекомендации по применению  интеллект - карт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Интеллект – карта, как средство обучения детей планированию»</dc:title>
  <dc:creator>Acer</dc:creator>
  <cp:lastModifiedBy>Acer</cp:lastModifiedBy>
  <cp:revision>71</cp:revision>
  <dcterms:created xsi:type="dcterms:W3CDTF">2023-01-23T15:30:48Z</dcterms:created>
  <dcterms:modified xsi:type="dcterms:W3CDTF">2023-07-08T16:41:06Z</dcterms:modified>
</cp:coreProperties>
</file>