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62" r:id="rId4"/>
    <p:sldId id="259" r:id="rId5"/>
    <p:sldId id="263" r:id="rId6"/>
    <p:sldId id="260" r:id="rId7"/>
    <p:sldId id="261" r:id="rId8"/>
    <p:sldId id="264" r:id="rId9"/>
    <p:sldId id="270" r:id="rId10"/>
    <p:sldId id="268" r:id="rId11"/>
    <p:sldId id="269" r:id="rId12"/>
    <p:sldId id="266" r:id="rId13"/>
    <p:sldId id="267" r:id="rId14"/>
    <p:sldId id="25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F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433" y="399024"/>
            <a:ext cx="8325133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147" y="2878699"/>
            <a:ext cx="7345705" cy="106550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76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94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9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15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358611"/>
            <a:ext cx="8420668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90" y="3429001"/>
            <a:ext cx="8420668" cy="8973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8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07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05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99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52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62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9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75A9-F7C3-4CB7-BCA3-710980AC6BC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CDA6-CEA2-4843-B8AB-B5E01A1B1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44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8986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5.jpeg"/><Relationship Id="rId10" Type="http://schemas.openxmlformats.org/officeDocument/2006/relationships/image" Target="../media/image42.jpeg"/><Relationship Id="rId4" Type="http://schemas.openxmlformats.org/officeDocument/2006/relationships/image" Target="../media/image12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5200" y="2293257"/>
            <a:ext cx="5422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«Овощи»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6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406401"/>
            <a:ext cx="8476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картины «Повара»</a:t>
            </a:r>
            <a:endParaRPr lang="ru-RU" sz="2600" b="1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vatars.mds.yandex.net/get-pdb/2828692/ab374f5e-8694-49c1-b61d-a4b09dd4df62/s1200?webp=false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 l="2111" t="4638" r="2355" b="5515"/>
          <a:stretch>
            <a:fillRect/>
          </a:stretch>
        </p:blipFill>
        <p:spPr bwMode="auto">
          <a:xfrm>
            <a:off x="914401" y="1016000"/>
            <a:ext cx="7373256" cy="490582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1350" y="6052457"/>
            <a:ext cx="841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Кухня в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290287"/>
            <a:ext cx="847634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Коллективное составление плана рассказа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Рассказать, какая кухня в детском саду, и что в ней видно.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Рассказать о том, как выглядят повара, и что они делают.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Рассказать  о том, какая важная у поваров работа, и как они ее любят.</a:t>
            </a:r>
            <a:endParaRPr lang="ru-RU" sz="2400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vatars.mds.yandex.net/get-pdb/2828692/ab374f5e-8694-49c1-b61d-a4b09dd4df62/s1200?webp=false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rcRect l="2111" t="4638" r="2355" b="5515"/>
          <a:stretch>
            <a:fillRect/>
          </a:stretch>
        </p:blipFill>
        <p:spPr bwMode="auto">
          <a:xfrm>
            <a:off x="1944914" y="2278743"/>
            <a:ext cx="5384800" cy="357051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5127" y="6066971"/>
            <a:ext cx="853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Рассказ по картине «Повара» по частям несколькими детьми </a:t>
            </a:r>
          </a:p>
        </p:txBody>
      </p:sp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742" y="319314"/>
            <a:ext cx="8563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Что лишнее в каждом ряду?</a:t>
            </a:r>
            <a:endParaRPr lang="ru-RU" sz="2600" b="1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>
            <a:off x="395414" y="1001950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originals/e1/1a/61/e11a61be3a99c4596ab52a7c3ac9a5aa.jpg"/>
          <p:cNvPicPr/>
          <p:nvPr/>
        </p:nvPicPr>
        <p:blipFill>
          <a:blip r:embed="rId2" cstate="print"/>
          <a:srcRect l="8684" t="13757" r="78211" b="68228"/>
          <a:stretch>
            <a:fillRect/>
          </a:stretch>
        </p:blipFill>
        <p:spPr bwMode="auto">
          <a:xfrm>
            <a:off x="3726444" y="1009208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>
            <a:off x="4546500" y="1030978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>
            <a:off x="5337529" y="1038235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>
            <a:off x="6114044" y="1016464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 rot="11196969">
            <a:off x="7122786" y="1154348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>
            <a:off x="7710613" y="1045493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>
            <a:off x="1244501" y="1009207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>
            <a:off x="2093586" y="1016463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4" t="13757" r="78211" b="68228"/>
          <a:stretch>
            <a:fillRect/>
          </a:stretch>
        </p:blipFill>
        <p:spPr bwMode="auto">
          <a:xfrm>
            <a:off x="2884615" y="1023721"/>
            <a:ext cx="838300" cy="174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8358" t="33410" r="75915" b="49249"/>
          <a:stretch>
            <a:fillRect/>
          </a:stretch>
        </p:blipFill>
        <p:spPr bwMode="auto">
          <a:xfrm>
            <a:off x="1811613" y="2931654"/>
            <a:ext cx="960616" cy="159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8358" t="33410" r="75915" b="49249"/>
          <a:stretch>
            <a:fillRect/>
          </a:stretch>
        </p:blipFill>
        <p:spPr bwMode="auto">
          <a:xfrm>
            <a:off x="614185" y="2895368"/>
            <a:ext cx="953359" cy="160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33410" r="75915" b="49249"/>
          <a:stretch>
            <a:fillRect/>
          </a:stretch>
        </p:blipFill>
        <p:spPr bwMode="auto">
          <a:xfrm>
            <a:off x="2929213" y="2975196"/>
            <a:ext cx="975130" cy="156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33410" r="75915" b="49249"/>
          <a:stretch>
            <a:fillRect/>
          </a:stretch>
        </p:blipFill>
        <p:spPr bwMode="auto">
          <a:xfrm>
            <a:off x="6226626" y="2880853"/>
            <a:ext cx="1016001" cy="164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33410" r="75915" b="49249"/>
          <a:stretch>
            <a:fillRect/>
          </a:stretch>
        </p:blipFill>
        <p:spPr bwMode="auto">
          <a:xfrm>
            <a:off x="7300687" y="2844567"/>
            <a:ext cx="975130" cy="16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33410" r="75915" b="49249"/>
          <a:stretch>
            <a:fillRect/>
          </a:stretch>
        </p:blipFill>
        <p:spPr bwMode="auto">
          <a:xfrm>
            <a:off x="4017783" y="3004459"/>
            <a:ext cx="960616" cy="15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33410" r="75915" b="49249"/>
          <a:stretch>
            <a:fillRect/>
          </a:stretch>
        </p:blipFill>
        <p:spPr bwMode="auto">
          <a:xfrm flipH="1">
            <a:off x="5118958" y="2938909"/>
            <a:ext cx="1020583" cy="15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73295" r="75915" b="9711"/>
          <a:stretch>
            <a:fillRect/>
          </a:stretch>
        </p:blipFill>
        <p:spPr bwMode="auto">
          <a:xfrm>
            <a:off x="471405" y="4817026"/>
            <a:ext cx="1031132" cy="15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73295" r="75915" b="9711"/>
          <a:stretch>
            <a:fillRect/>
          </a:stretch>
        </p:blipFill>
        <p:spPr bwMode="auto">
          <a:xfrm>
            <a:off x="1552719" y="4824283"/>
            <a:ext cx="1031132" cy="15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73295" r="75915" b="9711"/>
          <a:stretch>
            <a:fillRect/>
          </a:stretch>
        </p:blipFill>
        <p:spPr bwMode="auto">
          <a:xfrm>
            <a:off x="2692091" y="4817027"/>
            <a:ext cx="1031132" cy="15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73295" r="75915" b="9711"/>
          <a:stretch>
            <a:fillRect/>
          </a:stretch>
        </p:blipFill>
        <p:spPr bwMode="auto">
          <a:xfrm>
            <a:off x="7605177" y="4809768"/>
            <a:ext cx="1031132" cy="15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73295" r="75915" b="9711"/>
          <a:stretch>
            <a:fillRect/>
          </a:stretch>
        </p:blipFill>
        <p:spPr bwMode="auto">
          <a:xfrm>
            <a:off x="6422263" y="4802512"/>
            <a:ext cx="1031132" cy="15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8" t="73295" r="75915" b="9711"/>
          <a:stretch>
            <a:fillRect/>
          </a:stretch>
        </p:blipFill>
        <p:spPr bwMode="auto">
          <a:xfrm>
            <a:off x="5123234" y="4817026"/>
            <a:ext cx="1031132" cy="15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i.pinimg.com/originals/e1/1a/61/e11a61be3a99c4596ab52a7c3ac9a5aa.jpg"/>
          <p:cNvPicPr/>
          <p:nvPr/>
        </p:nvPicPr>
        <p:blipFill>
          <a:blip r:embed="rId2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 l="53396" t="72672" r="29195" b="9766"/>
          <a:stretch>
            <a:fillRect/>
          </a:stretch>
        </p:blipFill>
        <p:spPr bwMode="auto">
          <a:xfrm>
            <a:off x="3853031" y="4837811"/>
            <a:ext cx="1110855" cy="160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486" y="449943"/>
            <a:ext cx="8142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Нелепица</a:t>
            </a:r>
          </a:p>
          <a:p>
            <a:pPr algn="ctr"/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Найди, что нарисовано неправильно</a:t>
            </a:r>
            <a:endParaRPr lang="ru-RU" sz="2400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911_metodika-nelepicy-kartinki.jpg"/>
          <p:cNvPicPr/>
          <p:nvPr/>
        </p:nvPicPr>
        <p:blipFill>
          <a:blip r:embed="rId2" cstate="print">
            <a:lum bright="-10000" contrast="40000"/>
          </a:blip>
          <a:srcRect l="341" t="4138" r="1453" b="3759"/>
          <a:stretch>
            <a:fillRect/>
          </a:stretch>
        </p:blipFill>
        <p:spPr bwMode="auto">
          <a:xfrm>
            <a:off x="870858" y="1465942"/>
            <a:ext cx="7416800" cy="464457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486" y="449943"/>
            <a:ext cx="81425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Вопросы от Знайки</a:t>
            </a:r>
          </a:p>
          <a:p>
            <a:pPr lvl="0" algn="just"/>
            <a:r>
              <a:rPr lang="ru-RU" sz="24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растения или животные?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 растут на земле? В земле?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кустах?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уход требуется овощам на огороде?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приготовить из овощей? 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Блюдо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каких овощей вам больше нравится?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убирают разные овощи?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 надо есть каждый день?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купить овощи? </a:t>
            </a: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нельзя есть грязные овощи?</a:t>
            </a:r>
            <a:endParaRPr lang="ru-RU" sz="2400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5" y="1143000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sz="2600" b="1" i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rikolist.club/wp-content/uploads/2019/11/kartinki_dlya_detey_znayka_8_01202041-564x1024.png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29437" y="854229"/>
            <a:ext cx="177164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14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2403" y="2351314"/>
            <a:ext cx="46368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  <p:extLst>
      <p:ext uri="{BB962C8B-B14F-4D97-AF65-F5344CB8AC3E}">
        <p14:creationId xmlns:p14="http://schemas.microsoft.com/office/powerpoint/2010/main" xmlns="" val="27114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2" y="290286"/>
            <a:ext cx="82876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Сообщение темы занятия</a:t>
            </a:r>
          </a:p>
          <a:p>
            <a:pPr algn="ctr"/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Игра «Угадай, чья это тень»</a:t>
            </a:r>
            <a:endParaRPr lang="ru-RU" sz="2400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Home\Desktop\Шаблоны презентаций\3. Овощи\ТК Овощи\Найди тень17.png"/>
          <p:cNvPicPr/>
          <p:nvPr/>
        </p:nvPicPr>
        <p:blipFill>
          <a:blip r:embed="rId2" cstate="print"/>
          <a:srcRect l="75853" t="12269" r="6652" b="70601"/>
          <a:stretch>
            <a:fillRect/>
          </a:stretch>
        </p:blipFill>
        <p:spPr bwMode="auto">
          <a:xfrm>
            <a:off x="2714171" y="1199668"/>
            <a:ext cx="1257000" cy="15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Home\Desktop\Шаблоны презентаций\3. Овощи\ТК Овощи\Найди тень16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182" t="10532" r="10226" b="73959"/>
          <a:stretch>
            <a:fillRect/>
          </a:stretch>
        </p:blipFill>
        <p:spPr bwMode="auto">
          <a:xfrm>
            <a:off x="4891314" y="1311303"/>
            <a:ext cx="928914" cy="11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Шаблоны презентаций\3. Овощи\ТК Овощи\Найди тень16.png"/>
          <p:cNvPicPr/>
          <p:nvPr/>
        </p:nvPicPr>
        <p:blipFill>
          <a:blip r:embed="rId4" cstate="print"/>
          <a:srcRect l="65235" t="63079" r="7888" b="22801"/>
          <a:stretch>
            <a:fillRect/>
          </a:stretch>
        </p:blipFill>
        <p:spPr bwMode="auto">
          <a:xfrm>
            <a:off x="2960914" y="2830286"/>
            <a:ext cx="1611086" cy="11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ababy.ru/sites/default/files/main-images/find_shadow_11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55" t="5316" r="14463" b="66583"/>
          <a:stretch>
            <a:fillRect/>
          </a:stretch>
        </p:blipFill>
        <p:spPr bwMode="auto">
          <a:xfrm>
            <a:off x="943429" y="942117"/>
            <a:ext cx="727954" cy="171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originals/b0/24/1e/b0241ed366be4a442cc29c4c5b95f387.png"/>
          <p:cNvPicPr/>
          <p:nvPr/>
        </p:nvPicPr>
        <p:blipFill>
          <a:blip r:embed="rId6" cstate="print"/>
          <a:srcRect l="66650" t="43212" r="13996" b="39364"/>
          <a:stretch>
            <a:fillRect/>
          </a:stretch>
        </p:blipFill>
        <p:spPr bwMode="auto">
          <a:xfrm rot="17742963" flipV="1">
            <a:off x="6667720" y="1309046"/>
            <a:ext cx="1471012" cy="10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c9/da/39/c9da398b919bfb6fd5b9086830629e33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6" t="76477" r="66910" b="8227"/>
          <a:stretch>
            <a:fillRect/>
          </a:stretch>
        </p:blipFill>
        <p:spPr bwMode="auto">
          <a:xfrm rot="20803684">
            <a:off x="695508" y="2143980"/>
            <a:ext cx="2183764" cy="16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originals/64/a5/d1/64a5d11f1fb7f44cc37e6a81ff6f216b.pn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45" t="33372" r="65553" b="45381"/>
          <a:stretch>
            <a:fillRect/>
          </a:stretch>
        </p:blipFill>
        <p:spPr bwMode="auto">
          <a:xfrm>
            <a:off x="5372089" y="2229255"/>
            <a:ext cx="1070447" cy="178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originals/64/a5/d1/64a5d11f1fb7f44cc37e6a81ff6f216b.pn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57" t="23672" r="11110" b="55543"/>
          <a:stretch>
            <a:fillRect/>
          </a:stretch>
        </p:blipFill>
        <p:spPr bwMode="auto">
          <a:xfrm>
            <a:off x="6901311" y="2891037"/>
            <a:ext cx="1328289" cy="131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0286" y="4180344"/>
            <a:ext cx="8519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Сегодня на занятии мы будем разговаривать </a:t>
            </a:r>
            <a:r>
              <a:rPr lang="ru-RU" sz="24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про овощи</a:t>
            </a:r>
          </a:p>
          <a:p>
            <a:pPr algn="ctr"/>
            <a:endParaRPr lang="ru-RU" sz="2400" b="1" i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Выражение психоэмоционального и психофизического состояния</a:t>
            </a:r>
            <a:endParaRPr lang="ru-RU" sz="2400" i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«Уборка урожая»</a:t>
            </a:r>
            <a:r>
              <a:rPr lang="ru-RU" sz="24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. Имитация действий:  срываем или срезаем овощи, складываем в ящики, а затем грузим их в машину.</a:t>
            </a:r>
            <a:endParaRPr lang="ru-RU" sz="2400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74173"/>
            <a:ext cx="8476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2600" b="1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1771" y="6139542"/>
            <a:ext cx="698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Огород - это место, где растут различные овощи</a:t>
            </a:r>
            <a:endParaRPr lang="ru-RU" sz="2400" b="1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worldluxrealty.com/sites/default/files/inline/images/neblagopriyatnie_lunnie_dni_posadok_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654" b="3749"/>
          <a:stretch>
            <a:fillRect/>
          </a:stretch>
        </p:blipFill>
        <p:spPr bwMode="auto">
          <a:xfrm>
            <a:off x="760591" y="653142"/>
            <a:ext cx="7794396" cy="5529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xymaxplayroom.com/ru/content/images/2019/03/fruits-vagy-4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0266" t="8263" r="60218" b="71398"/>
          <a:stretch>
            <a:fillRect/>
          </a:stretch>
        </p:blipFill>
        <p:spPr bwMode="auto">
          <a:xfrm>
            <a:off x="820087" y="1378470"/>
            <a:ext cx="1901312" cy="151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943" y="290287"/>
            <a:ext cx="824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Назови овощи и ответь на вопросы</a:t>
            </a:r>
          </a:p>
          <a:p>
            <a:pPr algn="ctr"/>
            <a:r>
              <a:rPr lang="ru-RU" sz="24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Где растут овощи? Назови овощи круглой, треугольной или овальной формы</a:t>
            </a:r>
            <a:endParaRPr lang="ru-RU" sz="2400" b="1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oxymaxplayroom.com/ru/content/images/2019/03/fruits-vagy-4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5892" t="8263" r="82475" b="71398"/>
          <a:stretch>
            <a:fillRect/>
          </a:stretch>
        </p:blipFill>
        <p:spPr bwMode="auto">
          <a:xfrm>
            <a:off x="2987087" y="1654396"/>
            <a:ext cx="1079770" cy="145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oxymaxplayroom.com/ru/content/images/2019/03/fruits-vagy-4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0950" t="35805" r="70867" b="31568"/>
          <a:stretch>
            <a:fillRect/>
          </a:stretch>
        </p:blipFill>
        <p:spPr bwMode="auto">
          <a:xfrm rot="17215331">
            <a:off x="3036575" y="2688232"/>
            <a:ext cx="661480" cy="203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oxymaxplayroom.com/ru/content/images/2019/03/fruits-vagy-4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64002" t="39619" r="24053" b="33263"/>
          <a:stretch>
            <a:fillRect/>
          </a:stretch>
        </p:blipFill>
        <p:spPr bwMode="auto">
          <a:xfrm rot="3389168">
            <a:off x="5539690" y="4556564"/>
            <a:ext cx="1112615" cy="181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oxymaxplayroom.com/ru/content/images/2019/03/fruits-vagy-4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60075" t="74398" r="23552" b="5485"/>
          <a:stretch>
            <a:fillRect/>
          </a:stretch>
        </p:blipFill>
        <p:spPr bwMode="auto">
          <a:xfrm>
            <a:off x="1988458" y="4209144"/>
            <a:ext cx="1698172" cy="168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oxymaxplayroom.com/ru/content/images/2019/03/fruits-vagy-4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79549" t="70763" r="2119" b="5498"/>
          <a:stretch>
            <a:fillRect/>
          </a:stretch>
        </p:blipFill>
        <p:spPr bwMode="auto">
          <a:xfrm>
            <a:off x="7126621" y="4764624"/>
            <a:ext cx="1712473" cy="17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nuskin-rus.ru/wp-content/uploads/2017/08/Morkovka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217713" y="4775200"/>
            <a:ext cx="2002972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pinimg.com/originals/d6/bd/bb/d6bdbb1505b1a6a5667b85c011933673.jpg"/>
          <p:cNvPicPr/>
          <p:nvPr/>
        </p:nvPicPr>
        <p:blipFill>
          <a:blip r:embed="rId4" cstate="print"/>
          <a:srcRect l="13923" t="7369" r="11896" b="6500"/>
          <a:stretch>
            <a:fillRect/>
          </a:stretch>
        </p:blipFill>
        <p:spPr bwMode="auto">
          <a:xfrm>
            <a:off x="635955" y="3005228"/>
            <a:ext cx="1410560" cy="152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www.france-export-fv.com/WebRoot/Orange/Shops/6449c484-4b17-11e1-a012-000d609a287c/53BC/6C29/C686/54CC/EFB8/0A0C/05E9/3E7C/Tomat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570" y="1423635"/>
            <a:ext cx="1378857" cy="14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litlife.club/books/203668/read/images/_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34" t="19978" r="14337" b="17376"/>
          <a:stretch>
            <a:fillRect/>
          </a:stretch>
        </p:blipFill>
        <p:spPr bwMode="auto">
          <a:xfrm flipH="1">
            <a:off x="6706894" y="1820848"/>
            <a:ext cx="1435619" cy="89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4.bp.blogspot.com/-jhYp3D59oRg/Wesm2V42yzI/AAAAAAAACEk/rKW_3sIYkvcrN2h3RGW8c0OxDcTRcanzgCLcBGAs/s1600/Eggplant_PNG_Clip_Art-1448.png"/>
          <p:cNvPicPr/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0159" y="2792223"/>
            <a:ext cx="1402641" cy="14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3.amazonaws.com/images.ecwid.com/images/11383210/506105344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05" t="4749" r="12882" b="6171"/>
          <a:stretch>
            <a:fillRect/>
          </a:stretch>
        </p:blipFill>
        <p:spPr bwMode="auto">
          <a:xfrm>
            <a:off x="5140063" y="2992585"/>
            <a:ext cx="1070043" cy="12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prikolist.club/wp-content/uploads/2019/11/Screenshot_15-14.jpg"/>
          <p:cNvPicPr/>
          <p:nvPr/>
        </p:nvPicPr>
        <p:blipFill>
          <a:blip r:embed="rId9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 t="665" b="1064"/>
          <a:stretch>
            <a:fillRect/>
          </a:stretch>
        </p:blipFill>
        <p:spPr bwMode="auto">
          <a:xfrm rot="1102020">
            <a:off x="4091922" y="4438770"/>
            <a:ext cx="1209376" cy="17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3.infourok.ru/uploads/ex/059a/00004031-cd749c0e/hello_html_22cc011b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55261" t="55634" r="21756" b="7189"/>
          <a:stretch>
            <a:fillRect/>
          </a:stretch>
        </p:blipFill>
        <p:spPr bwMode="auto">
          <a:xfrm>
            <a:off x="899592" y="1268760"/>
            <a:ext cx="1584176" cy="20162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https://ds03.infourok.ru/uploads/ex/059a/00004031-cd749c0e/hello_html_22cc011b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52921" t="24178" r="20801" b="48561"/>
          <a:stretch>
            <a:fillRect/>
          </a:stretch>
        </p:blipFill>
        <p:spPr bwMode="auto">
          <a:xfrm>
            <a:off x="2843808" y="1628800"/>
            <a:ext cx="1560760" cy="131099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s://ds03.infourok.ru/uploads/ex/059a/00004031-cd749c0e/hello_html_22cc011b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9830" t="4225" r="54461" b="61893"/>
          <a:stretch>
            <a:fillRect/>
          </a:stretch>
        </p:blipFill>
        <p:spPr bwMode="auto">
          <a:xfrm>
            <a:off x="4716016" y="1628800"/>
            <a:ext cx="1584176" cy="13208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s://ds03.infourok.ru/uploads/ex/059a/00004031-cd749c0e/hello_html_22cc011b.png"/>
          <p:cNvPicPr/>
          <p:nvPr/>
        </p:nvPicPr>
        <p:blipFill>
          <a:blip r:embed="rId2" cstate="print">
            <a:lum bright="-20000" contrast="40000"/>
          </a:blip>
          <a:srcRect l="21029" t="45774" r="52692" b="13146"/>
          <a:stretch>
            <a:fillRect/>
          </a:stretch>
        </p:blipFill>
        <p:spPr bwMode="auto">
          <a:xfrm>
            <a:off x="6660232" y="1268760"/>
            <a:ext cx="1656184" cy="201622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329893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Срывают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277" y="2952845"/>
            <a:ext cx="108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Срезают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4481" y="2952845"/>
            <a:ext cx="157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Выдергивают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0705" y="3312885"/>
            <a:ext cx="1517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Выкапывают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oxymaxplayroom.com/ru/content/images/2019/03/fruits-vagy-4.jpg"/>
          <p:cNvPicPr/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0266" t="8263" r="60218" b="71398"/>
          <a:stretch>
            <a:fillRect/>
          </a:stretch>
        </p:blipFill>
        <p:spPr bwMode="auto">
          <a:xfrm>
            <a:off x="943427" y="3585029"/>
            <a:ext cx="1255457" cy="113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oxymaxplayroom.com/ru/content/images/2019/03/fruits-vagy-4.jpg"/>
          <p:cNvPicPr/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5892" t="8263" r="82475" b="71398"/>
          <a:stretch>
            <a:fillRect/>
          </a:stretch>
        </p:blipFill>
        <p:spPr bwMode="auto">
          <a:xfrm>
            <a:off x="2670628" y="3614057"/>
            <a:ext cx="830172" cy="103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ww.france-export-fv.com/WebRoot/Orange/Shops/6449c484-4b17-11e1-a012-000d609a287c/53BC/6C29/C686/54CC/EFB8/0A0C/05E9/3E7C/Tomat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3942" y="4673599"/>
            <a:ext cx="1015998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litlife.club/books/203668/read/images/_5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34" t="19978" r="14337" b="17376"/>
          <a:stretch>
            <a:fillRect/>
          </a:stretch>
        </p:blipFill>
        <p:spPr bwMode="auto">
          <a:xfrm flipH="1">
            <a:off x="3976913" y="3280228"/>
            <a:ext cx="1045027" cy="74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.pinimg.com/originals/d6/bd/bb/d6bdbb1505b1a6a5667b85c011933673.jpg"/>
          <p:cNvPicPr/>
          <p:nvPr/>
        </p:nvPicPr>
        <p:blipFill>
          <a:blip r:embed="rId6" cstate="print"/>
          <a:srcRect l="13923" t="7369" r="11896" b="6500"/>
          <a:stretch>
            <a:fillRect/>
          </a:stretch>
        </p:blipFill>
        <p:spPr bwMode="auto">
          <a:xfrm>
            <a:off x="3933372" y="4310743"/>
            <a:ext cx="1001486" cy="10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oxymaxplayroom.com/ru/content/images/2019/03/fruits-vagy-4.jpg"/>
          <p:cNvPicPr/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0950" t="35805" r="70867" b="31568"/>
          <a:stretch>
            <a:fillRect/>
          </a:stretch>
        </p:blipFill>
        <p:spPr bwMode="auto">
          <a:xfrm rot="17215331">
            <a:off x="953422" y="5152577"/>
            <a:ext cx="638553" cy="176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3.amazonaws.com/images.ecwid.com/images/11383210/506105344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05" t="4749" r="12882" b="6171"/>
          <a:stretch>
            <a:fillRect/>
          </a:stretch>
        </p:blipFill>
        <p:spPr bwMode="auto">
          <a:xfrm>
            <a:off x="5660571" y="3497943"/>
            <a:ext cx="651135" cy="78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4.bp.blogspot.com/-jhYp3D59oRg/Wesm2V42yzI/AAAAAAAACEk/rKW_3sIYkvcrN2h3RGW8c0OxDcTRcanzgCLcBGAs/s1600/Eggplant_PNG_Clip_Art-1448.png"/>
          <p:cNvPicPr/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829" y="4354286"/>
            <a:ext cx="885371" cy="9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nuskin-rus.ru/wp-content/uploads/2017/08/Morkovka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flipH="1">
            <a:off x="6749142" y="3556001"/>
            <a:ext cx="2002972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oxymaxplayroom.com/ru/content/images/2019/03/fruits-vagy-4.jpg"/>
          <p:cNvPicPr/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64002" t="39619" r="24053" b="33263"/>
          <a:stretch>
            <a:fillRect/>
          </a:stretch>
        </p:blipFill>
        <p:spPr bwMode="auto">
          <a:xfrm rot="3389168">
            <a:off x="6552997" y="4527903"/>
            <a:ext cx="813204" cy="13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oxymaxplayroom.com/ru/content/images/2019/03/fruits-vagy-4.jpg"/>
          <p:cNvPicPr/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79549" t="70763" r="2119" b="5498"/>
          <a:stretch>
            <a:fillRect/>
          </a:stretch>
        </p:blipFill>
        <p:spPr bwMode="auto">
          <a:xfrm>
            <a:off x="3962400" y="5457370"/>
            <a:ext cx="1161037" cy="11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printonic.ru/uploads/images/2016/03/26/img_56f68df596715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7667" y="5720095"/>
            <a:ext cx="1605922" cy="81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78972" y="304800"/>
            <a:ext cx="81425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Способы уборки урожая</a:t>
            </a:r>
          </a:p>
          <a:p>
            <a:pPr algn="ctr"/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(назови овощ и способ его уборки)</a:t>
            </a:r>
            <a:endParaRPr lang="ru-RU" sz="2400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9" y="377371"/>
            <a:ext cx="840377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Игра «Подбери нужное слово»</a:t>
            </a:r>
          </a:p>
          <a:p>
            <a:endParaRPr lang="ru-RU" sz="2400" b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Сахарная ...</a:t>
            </a:r>
          </a:p>
          <a:p>
            <a:endParaRPr lang="ru-RU" sz="2400" i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Зеленый, хрустящий ...</a:t>
            </a:r>
          </a:p>
          <a:p>
            <a:endParaRPr lang="ru-RU" sz="2400" i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Красный, сочный ...</a:t>
            </a:r>
          </a:p>
          <a:p>
            <a:endParaRPr lang="ru-RU" sz="2400" i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Разноцветный, полезный ...</a:t>
            </a:r>
          </a:p>
          <a:p>
            <a:endParaRPr lang="ru-RU" sz="2400" i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Сладкая, оранжевая ...</a:t>
            </a:r>
          </a:p>
          <a:p>
            <a:endParaRPr lang="ru-RU" sz="2400" i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Фиолетовый ...</a:t>
            </a:r>
          </a:p>
          <a:p>
            <a:endParaRPr lang="ru-RU" sz="2400" b="1" dirty="0" smtClean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oxymaxplayroom.com/ru/content/images/2019/03/fruits-vagy-4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31097" t="35805" r="51543" b="33686"/>
          <a:stretch>
            <a:fillRect/>
          </a:stretch>
        </p:blipFill>
        <p:spPr bwMode="auto">
          <a:xfrm rot="1270508">
            <a:off x="6463183" y="2191066"/>
            <a:ext cx="2087932" cy="258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o4emy.ru/wp-content/uploads/2019/07/bolgarskiy_perec_17_29092104-1024x75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t="9385" r="13205" b="7936"/>
          <a:stretch>
            <a:fillRect/>
          </a:stretch>
        </p:blipFill>
        <p:spPr bwMode="auto">
          <a:xfrm>
            <a:off x="4071426" y="957943"/>
            <a:ext cx="1719773" cy="150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801789/624c2d51-b65f-4843-b545-0c8146939c40/s1200?webp=false"/>
          <p:cNvPicPr/>
          <p:nvPr/>
        </p:nvPicPr>
        <p:blipFill>
          <a:blip r:embed="rId4" cstate="print">
            <a:clrChange>
              <a:clrFrom>
                <a:srgbClr val="EBE9EC"/>
              </a:clrFrom>
              <a:clrTo>
                <a:srgbClr val="EBE9EC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446482" y="4418062"/>
            <a:ext cx="1612408" cy="133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oxymaxplayroom.com/ru/content/images/2019/03/fruits-vagy-4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0950" t="35805" r="70867" b="31568"/>
          <a:stretch>
            <a:fillRect/>
          </a:stretch>
        </p:blipFill>
        <p:spPr bwMode="auto">
          <a:xfrm rot="17215331">
            <a:off x="7158632" y="569146"/>
            <a:ext cx="661480" cy="203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france-export-fv.com/WebRoot/Orange/Shops/6449c484-4b17-11e1-a012-000d609a287c/53BC/6C29/C686/54CC/EFB8/0A0C/05E9/3E7C/Tomat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7598" y="4747407"/>
            <a:ext cx="1378857" cy="146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4.bp.blogspot.com/-jhYp3D59oRg/Wesm2V42yzI/AAAAAAAACEk/rKW_3sIYkvcrN2h3RGW8c0OxDcTRcanzgCLcBGAs/s1600/Eggplant_PNG_Clip_Art-1448.png"/>
          <p:cNvPicPr/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331" y="2719652"/>
            <a:ext cx="1402641" cy="14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391886"/>
            <a:ext cx="847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«Угощайся, съешь ломтик …»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030514" y="1405210"/>
            <a:ext cx="2094367" cy="206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6319" r="3876"/>
          <a:stretch>
            <a:fillRect/>
          </a:stretch>
        </p:blipFill>
        <p:spPr bwMode="auto">
          <a:xfrm>
            <a:off x="3585029" y="1273856"/>
            <a:ext cx="2133600" cy="227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121174" y="1315810"/>
            <a:ext cx="2195590" cy="22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841375" y="3664631"/>
            <a:ext cx="23812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715657" y="3725184"/>
            <a:ext cx="2087857" cy="215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278107" y="3918630"/>
            <a:ext cx="2140332" cy="195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14" y="348343"/>
            <a:ext cx="84908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В каком виде едят овощи</a:t>
            </a:r>
          </a:p>
          <a:p>
            <a:pPr algn="ctr"/>
            <a:r>
              <a:rPr lang="ru-RU" sz="2400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( в сыром,   вареном,   жареном,   тушеном,  печеном и консервированном)</a:t>
            </a:r>
            <a:endParaRPr lang="ru-RU" sz="2400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mg1.liveinternet.ru/images/attach/c/6/93/94/93094421_large_4979214_10.jpg"/>
          <p:cNvPicPr/>
          <p:nvPr/>
        </p:nvPicPr>
        <p:blipFill>
          <a:blip r:embed="rId2" cstate="print">
            <a:lum bright="-10000" contrast="30000"/>
          </a:blip>
          <a:srcRect l="7866" t="31183" r="30842" b="8817"/>
          <a:stretch>
            <a:fillRect/>
          </a:stretch>
        </p:blipFill>
        <p:spPr bwMode="auto">
          <a:xfrm>
            <a:off x="246743" y="1636562"/>
            <a:ext cx="5979885" cy="453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876800" y="4180114"/>
            <a:ext cx="3991430" cy="24093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Что можно приготовить из овощей?</a:t>
            </a:r>
          </a:p>
          <a:p>
            <a:r>
              <a:rPr lang="ru-RU" sz="19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Салат из овощей - </a:t>
            </a:r>
            <a:r>
              <a:rPr lang="ru-RU" sz="19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овощной </a:t>
            </a:r>
          </a:p>
          <a:p>
            <a:r>
              <a:rPr lang="ru-RU" sz="19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Котлеты из капусты - </a:t>
            </a:r>
            <a:r>
              <a:rPr lang="ru-RU" sz="19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капустные</a:t>
            </a:r>
          </a:p>
          <a:p>
            <a:r>
              <a:rPr lang="ru-RU" sz="19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Запеканка из моркови - </a:t>
            </a:r>
            <a:r>
              <a:rPr lang="ru-RU" sz="19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морковная</a:t>
            </a:r>
          </a:p>
          <a:p>
            <a:r>
              <a:rPr lang="ru-RU" sz="19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Пюре из картофеля - </a:t>
            </a:r>
            <a:r>
              <a:rPr lang="ru-RU" sz="19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картофельное</a:t>
            </a:r>
          </a:p>
          <a:p>
            <a:r>
              <a:rPr lang="ru-RU" sz="1900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Сок из помидоров - </a:t>
            </a:r>
            <a:r>
              <a:rPr lang="ru-RU" sz="19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томатный</a:t>
            </a:r>
            <a:endParaRPr lang="ru-RU" sz="1900" b="1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486" y="246743"/>
            <a:ext cx="8142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r>
              <a:rPr lang="ru-RU" sz="2400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               Какое пюре?                                    Какой суп?</a:t>
            </a:r>
            <a:endParaRPr lang="ru-RU" sz="2400" b="1" i="1" dirty="0">
              <a:solidFill>
                <a:srgbClr val="283F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Home\Desktop\Шаблоны презентаций\3. Овощи\ТК Овощи\4.png"/>
          <p:cNvPicPr/>
          <p:nvPr/>
        </p:nvPicPr>
        <p:blipFill>
          <a:blip r:embed="rId2" cstate="print">
            <a:lum/>
          </a:blip>
          <a:srcRect t="9480" r="49724" b="3808"/>
          <a:stretch>
            <a:fillRect/>
          </a:stretch>
        </p:blipFill>
        <p:spPr bwMode="auto">
          <a:xfrm>
            <a:off x="464457" y="1126091"/>
            <a:ext cx="3933372" cy="512956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60684" y="1088572"/>
            <a:ext cx="3991429" cy="5181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https://img2.freepng.ru/20180317/oyq/kisspng-stock-pots-olla-clip-art-saucepan-cliparts-5aad05d1814864.6799597915212886575296.jpg"/>
          <p:cNvPicPr/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799" y="4458360"/>
            <a:ext cx="1706574" cy="15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g2.freepng.ru/20180317/oyq/kisspng-stock-pots-olla-clip-art-saucepan-cliparts-5aad05d1814864.6799597915212886575296.jpg"/>
          <p:cNvPicPr/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t="6038"/>
          <a:stretch>
            <a:fillRect/>
          </a:stretch>
        </p:blipFill>
        <p:spPr bwMode="auto">
          <a:xfrm>
            <a:off x="4913085" y="1248229"/>
            <a:ext cx="1706574" cy="14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mg2.freepng.ru/20180317/oyq/kisspng-stock-pots-olla-clip-art-saucepan-cliparts-5aad05d1814864.6799597915212886575296.jpg"/>
          <p:cNvPicPr/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0571" y="1170874"/>
            <a:ext cx="1706574" cy="15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img2.freepng.ru/20180317/oyq/kisspng-stock-pots-olla-clip-art-saucepan-cliparts-5aad05d1814864.6799597915212886575296.jpg"/>
          <p:cNvPicPr/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3085" y="2767445"/>
            <a:ext cx="1706574" cy="15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mg2.freepng.ru/20180317/oyq/kisspng-stock-pots-olla-clip-art-saucepan-cliparts-5aad05d1814864.6799597915212886575296.jpg"/>
          <p:cNvPicPr/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5086" y="2781959"/>
            <a:ext cx="1706574" cy="15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oxymaxplayroom.com/ru/content/images/2019/03/fruits-vagy-4.jpg"/>
          <p:cNvPicPr/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64002" t="39619" r="24053" b="33263"/>
          <a:stretch>
            <a:fillRect/>
          </a:stretch>
        </p:blipFill>
        <p:spPr bwMode="auto">
          <a:xfrm rot="19382438">
            <a:off x="7323963" y="4865372"/>
            <a:ext cx="635611" cy="116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oxymaxplayroom.com/ru/content/images/2019/03/fruits-vagy-4.jpg"/>
          <p:cNvPicPr/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37415" t="51183" r="54797" b="33686"/>
          <a:stretch>
            <a:fillRect/>
          </a:stretch>
        </p:blipFill>
        <p:spPr bwMode="auto">
          <a:xfrm rot="1270508">
            <a:off x="5308099" y="1964037"/>
            <a:ext cx="385631" cy="54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www.france-export-fv.com/WebRoot/Orange/Shops/6449c484-4b17-11e1-a012-000d609a287c/53BC/6C29/C686/54CC/EFB8/0A0C/05E9/3E7C/Tomat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5800" y="1831673"/>
            <a:ext cx="457200" cy="4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oxymaxplayroom.com/ru/content/images/2019/03/fruits-vagy-4.jpg"/>
          <p:cNvPicPr/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5892" t="8263" r="82475" b="71398"/>
          <a:stretch>
            <a:fillRect/>
          </a:stretch>
        </p:blipFill>
        <p:spPr bwMode="auto">
          <a:xfrm>
            <a:off x="5529943" y="2032000"/>
            <a:ext cx="449943" cy="50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Home\Desktop\Шаблоны презентаций\3. Овощи\ТК Овощи\10.pn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05" t="15972" r="19232" b="73179"/>
          <a:stretch>
            <a:fillRect/>
          </a:stretch>
        </p:blipFill>
        <p:spPr bwMode="auto">
          <a:xfrm>
            <a:off x="7344230" y="1944915"/>
            <a:ext cx="949626" cy="57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Home\Desktop\Шаблоны презентаций\3. Овощи\ТК Овощи\10.png"/>
          <p:cNvPicPr/>
          <p:nvPr/>
        </p:nvPicPr>
        <p:blipFill>
          <a:blip r:embed="rId7" cstate="print"/>
          <a:srcRect l="21130" t="29167" r="69739" b="56640"/>
          <a:stretch>
            <a:fillRect/>
          </a:stretch>
        </p:blipFill>
        <p:spPr bwMode="auto">
          <a:xfrm>
            <a:off x="5422320" y="3515146"/>
            <a:ext cx="447473" cy="49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i.pinimg.com/originals/61/de/58/61de58e45115414cc56adf4251ba9771.jpg"/>
          <p:cNvPicPr/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2591" t="22059" r="13210" b="22386"/>
          <a:stretch>
            <a:fillRect/>
          </a:stretch>
        </p:blipFill>
        <p:spPr bwMode="auto">
          <a:xfrm flipH="1">
            <a:off x="5607634" y="3713418"/>
            <a:ext cx="570331" cy="38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123544" y="2539999"/>
            <a:ext cx="107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   Борщ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9071" y="2525484"/>
            <a:ext cx="17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Картофельный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1154" y="4194628"/>
            <a:ext cx="57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Щи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27706" y="4180115"/>
            <a:ext cx="13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Фасолевый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06380" y="5834743"/>
            <a:ext cx="127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83F19"/>
                </a:solidFill>
                <a:latin typeface="Times New Roman" pitchFamily="18" charset="0"/>
                <a:cs typeface="Times New Roman" pitchFamily="18" charset="0"/>
              </a:rPr>
              <a:t>Гороховый</a:t>
            </a:r>
          </a:p>
        </p:txBody>
      </p:sp>
      <p:pic>
        <p:nvPicPr>
          <p:cNvPr id="32" name="Рисунок 31" descr="https://i4.stat01.com/1/7421/74209741/afacdb/fasol-krasnaya-100g.pn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12" b="15976"/>
          <a:stretch>
            <a:fillRect/>
          </a:stretch>
        </p:blipFill>
        <p:spPr bwMode="auto">
          <a:xfrm>
            <a:off x="7393462" y="3553784"/>
            <a:ext cx="859475" cy="5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img5.lalafo.com/i/posters/original/51/dc/1f/4335076d112917e5e8ada85cac.jpe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98725" y="4584461"/>
            <a:ext cx="1100474" cy="158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ары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600" b="1" i="1" dirty="0" smtClean="0">
            <a:solidFill>
              <a:srgbClr val="283F19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Дары2.potx" id="{0D2C177F-6AE4-4B4E-B809-0D439C86F340}" vid="{3D8F73C0-A24A-441B-B613-6298C4BC95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Дары3</Template>
  <TotalTime>899</TotalTime>
  <Words>340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Дары3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урожай</dc:title>
  <dc:creator>Марина</dc:creator>
  <cp:lastModifiedBy>Home</cp:lastModifiedBy>
  <cp:revision>26</cp:revision>
  <dcterms:created xsi:type="dcterms:W3CDTF">2019-07-30T16:07:19Z</dcterms:created>
  <dcterms:modified xsi:type="dcterms:W3CDTF">2022-02-17T17:23:31Z</dcterms:modified>
</cp:coreProperties>
</file>