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4" r:id="rId4"/>
    <p:sldId id="276" r:id="rId5"/>
    <p:sldId id="275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A333D-7E44-404B-9E91-F963A4D43025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9D39-ADC8-41BA-BB00-449FE2C7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C7B7-FBB1-4893-9DDC-FEB0655EBD9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9E65-4085-4D30-A365-3583E865F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C7B7-FBB1-4893-9DDC-FEB0655EBD9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9E65-4085-4D30-A365-3583E865F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7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img0.liveinternet.ru/images/attach/c/6/93/94/93094456_large_4979214_33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1142976" y="2000240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«Составление описательных рассказов об овощах и фруктах»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8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Узнай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 или фрукт по тени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i.pinimg.com/originals/4d/cd/86/4dcd86af80d45cba2f91bd39a7fd0087.jpg"/>
          <p:cNvPicPr>
            <a:picLocks noChangeAspect="1" noChangeArrowheads="1"/>
          </p:cNvPicPr>
          <p:nvPr/>
        </p:nvPicPr>
        <p:blipFill>
          <a:blip r:embed="rId2" cstate="print"/>
          <a:srcRect b="4828"/>
          <a:stretch>
            <a:fillRect/>
          </a:stretch>
        </p:blipFill>
        <p:spPr bwMode="auto">
          <a:xfrm>
            <a:off x="5148064" y="1484784"/>
            <a:ext cx="3440311" cy="482453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3560" name="Picture 8" descr="https://i.pinimg.com/736x/31/ce/ed/31ceed401dd69f5473c18a39a98ee2f5.jpg"/>
          <p:cNvPicPr>
            <a:picLocks noChangeAspect="1" noChangeArrowheads="1"/>
          </p:cNvPicPr>
          <p:nvPr/>
        </p:nvPicPr>
        <p:blipFill>
          <a:blip r:embed="rId3" cstate="print"/>
          <a:srcRect l="5047" t="3712" r="4116"/>
          <a:stretch>
            <a:fillRect/>
          </a:stretch>
        </p:blipFill>
        <p:spPr bwMode="auto">
          <a:xfrm>
            <a:off x="899592" y="1484784"/>
            <a:ext cx="3384376" cy="487768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для составления рассказа 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овощах и фруктах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/>
          </a:p>
        </p:txBody>
      </p:sp>
      <p:pic>
        <p:nvPicPr>
          <p:cNvPr id="3" name="Picture 2" descr="http://www.schoolpress.ru/upload/iblock/ac0/1861%20n0116e%20razv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973" t="5624" r="1736" b="4396"/>
          <a:stretch>
            <a:fillRect/>
          </a:stretch>
        </p:blipFill>
        <p:spPr bwMode="auto">
          <a:xfrm>
            <a:off x="611560" y="1484784"/>
            <a:ext cx="7848872" cy="502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6832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описательных рассказов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овощах и фруктах</a:t>
            </a:r>
          </a:p>
          <a:p>
            <a:pPr algn="ctr"/>
            <a:endParaRPr lang="ru-RU" sz="32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Магазин «Овощи - фрукты»</a:t>
            </a: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на витринах лежали овощи и фрукты, вечером их </a:t>
            </a: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стало - продали.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не стало?</a:t>
            </a: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coollady.ru/pic/0003/015/2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068960"/>
            <a:ext cx="148747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drawing.ru/images/articles/110-banan/banana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86916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4.bp.blogspot.com/-GpOI2k7Sm5w/VQk2-9zyFeI/AAAAAAAASy0/oy5yWj7oFTU/s1600/0_7fb83_ff3cd7db_orig.png"/>
          <p:cNvPicPr/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06896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originals/0f/0d/ef/0f0deff58fcea45dfbe1a123b1d2e70e.png"/>
          <p:cNvPicPr/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4283968" y="4797152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ya-webdesign.com/images/tomatoes-clipart-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212976"/>
            <a:ext cx="112944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s-frut.ru/images/stories/virtuemart/product/C__fakepath_C__fakepath_18659.png"/>
          <p:cNvPicPr/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627784" y="3284984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etiblog.ru/images/grusha-15229106396617.png"/>
          <p:cNvPicPr/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228184" y="4365104"/>
            <a:ext cx="1400095" cy="98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1.1zoom.ru/big7/684/Cucumbers_Foliage_472602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365104"/>
            <a:ext cx="195407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564904"/>
            <a:ext cx="46054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fc0/0003b93f-830e8f96/hello_html_m1d31d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80874"/>
            <a:ext cx="3710216" cy="3995115"/>
          </a:xfrm>
          <a:prstGeom prst="rect">
            <a:avLst/>
          </a:prstGeom>
          <a:noFill/>
        </p:spPr>
      </p:pic>
      <p:pic>
        <p:nvPicPr>
          <p:cNvPr id="11" name="Рисунок 10" descr="http://img-fotki.yandex.ru/get/9361/47407354.d55/0_154388_58454df2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1101511" cy="108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Собери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урожай фруктов и овощей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yanusantik.ru/wp-content/uploads/2010/03/d0bbd0bed182-241.png"/>
          <p:cNvPicPr/>
          <p:nvPr/>
        </p:nvPicPr>
        <p:blipFill>
          <a:blip r:embed="rId4" cstate="print">
            <a:lum contrast="10000"/>
          </a:blip>
          <a:srcRect t="10526" b="10526"/>
          <a:stretch>
            <a:fillRect/>
          </a:stretch>
        </p:blipFill>
        <p:spPr bwMode="auto">
          <a:xfrm>
            <a:off x="285720" y="3143248"/>
            <a:ext cx="44291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2.bp.blogspot.com/-8Z3t4ufGcuI/VV55noggqSI/AAAAAAAAAJY/HvciYbE-Lkc/s1600/203025_138393182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132856"/>
            <a:ext cx="1155031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joyreactor.cc/pics/comment/Valve-Steam-steam-machines-Steam-OS-964990.png"/>
          <p:cNvPicPr/>
          <p:nvPr/>
        </p:nvPicPr>
        <p:blipFill>
          <a:blip r:embed="rId6" cstate="print"/>
          <a:srcRect b="1953"/>
          <a:stretch>
            <a:fillRect/>
          </a:stretch>
        </p:blipFill>
        <p:spPr bwMode="auto">
          <a:xfrm>
            <a:off x="2123728" y="908720"/>
            <a:ext cx="1209040" cy="11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azvitierebenka.info/wp-content/gallery/kartochki-frukty-ovoshhi-yagody/%D0%BB%D1%83%D0%B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492896"/>
            <a:ext cx="869326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laoblogger.com/images/carrot-clipart-no-background-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928670"/>
            <a:ext cx="1962150" cy="12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1.bp.blogspot.com/-PI92I9ST4Ac/WNAJ2LYNNwI/AAAAAAAAIsI/RZTcW35-X-kLBBfcLyFb3k4gSt2nYDVnwCLcB/s1600/picture-of-eggplant-clipart_www.fruit.realisticcoloringpages.com_.png"/>
          <p:cNvPicPr/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 rot="15890048">
            <a:off x="3898075" y="3143369"/>
            <a:ext cx="179493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yromono.info/images/pomegranate-clipart-pomegranate-fruit-6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5500702"/>
            <a:ext cx="1428759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volper.bgtu.vpene.ru/img/apple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5286388"/>
            <a:ext cx="107972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-fotki.yandex.ru/get/9328/47407354.cd2/0_135d28_9e7541a6_orig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4714884"/>
            <a:ext cx="1285884" cy="9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78.media.tumblr.com/30676374459925a38b2351b7e0cffb93/tumblr_mmlss4brbl1s3jg9qo1_1280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5857892"/>
            <a:ext cx="106973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pngimg.com/uploads/pear/pear_PNG3447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596" y="4714884"/>
            <a:ext cx="666750" cy="9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laoblogger.com/images/grapes-hd-clipart-9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1604" y="5786454"/>
            <a:ext cx="128588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alerey-room.ru/images/011311_1383689591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95936" y="764704"/>
            <a:ext cx="199633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dn2.arhivurokov.ru/multiurok/html/2018/05/07/s_5af0b4bc3825c/897187_1.pn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3848" y="1556792"/>
            <a:ext cx="15308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2312E-6 L 0.30816 0.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526E-6 L -0.12673 -0.288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5434E-6 L 0.29427 0.1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3988E-6 L -0.18472 -0.324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8208E-6 L 0.47743 0.2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93642E-7 L 0.11805 -0.154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32553 0.07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1329E-6 L 0.15034 -0.370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48555E-6 L 0.69289 -0.02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9306E-6 L -0.10452 -0.358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20231E-7 L 0.39305 -0.105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L -0.16545 -0.243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9827E-6 L 0.66858 0.075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6647E-6 L 0.59045 -0.074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перепутал художник?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vmeste.opredelim.com/tw_files2/urls_957/5/d-4490/4490_html_m33882b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3318155" cy="222256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ttps://ds04.infourok.ru/uploads/ex/0724/0003c42b-19e1798d/hello_html_72c49f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2457769" cy="221457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s://dist-tutor.info/s3/dist-tutor/course/1849/k2E1WICeQyjuf0E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857488" y="4214818"/>
            <a:ext cx="3381153" cy="228334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Исправь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 в предложении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857364"/>
            <a:ext cx="8429684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в огороде Коля и Ваня посадили огурцы.</a:t>
            </a:r>
          </a:p>
          <a:p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Ароматные груши созрели на грядках.</a:t>
            </a:r>
          </a:p>
          <a:p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Крупный картофель вырос на яблоне.</a:t>
            </a:r>
          </a:p>
          <a:p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лесной поляне зреют сочные помидоры.</a:t>
            </a:r>
          </a:p>
          <a:p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Ваня помогал папе выкапывать яблоки.</a:t>
            </a:r>
          </a:p>
          <a:p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сварила вкусное варенье из чеснока.</a:t>
            </a:r>
            <a:endParaRPr lang="ru-RU" sz="29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ifok.net/images/2015/11/10/Berriesvegetablesfruit_0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143512"/>
            <a:ext cx="2275979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одинаковых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яблока, скажи, на котором месте они стоят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979214_33 (700x529, 222Kb)">
            <a:hlinkClick r:id="rId2" tgtFrame="&quot;_blank&quot;"/>
          </p:cNvPr>
          <p:cNvPicPr/>
          <p:nvPr/>
        </p:nvPicPr>
        <p:blipFill>
          <a:blip r:embed="rId3" cstate="print">
            <a:lum bright="-10000" contrast="40000"/>
          </a:blip>
          <a:srcRect l="5227" t="66114" r="28601" b="11374"/>
          <a:stretch>
            <a:fillRect/>
          </a:stretch>
        </p:blipFill>
        <p:spPr bwMode="auto">
          <a:xfrm>
            <a:off x="428596" y="2214554"/>
            <a:ext cx="8358246" cy="236243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«Где овощи?»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lum bright="-10000" contrast="30000"/>
          </a:blip>
          <a:srcRect l="6818" t="9333" r="7488" b="41381"/>
          <a:stretch>
            <a:fillRect/>
          </a:stretch>
        </p:blipFill>
        <p:spPr bwMode="auto">
          <a:xfrm>
            <a:off x="323528" y="1484784"/>
            <a:ext cx="5904656" cy="475252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4208" y="1412776"/>
            <a:ext cx="23042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лежат огурцы? Огурцы лежат в маленькой банке.  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чем солят капусту?  Капусту солят в бочке?  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 что собирают морковь? Морковь собирают в ведро.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Где томатный сок? Томатный сок в пакете. 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чем лежат соленые помидоры? 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Помидоры лежат в большой  банке.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«Какая начинка пирожков?»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8690" t="8785" r="6153" b="46892"/>
          <a:stretch>
            <a:fillRect/>
          </a:stretch>
        </p:blipFill>
        <p:spPr bwMode="auto">
          <a:xfrm>
            <a:off x="1259632" y="1268760"/>
            <a:ext cx="7056784" cy="496855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«Подбери родственное слово»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5242" t="9430" r="18718" b="27356"/>
          <a:stretch>
            <a:fillRect/>
          </a:stretch>
        </p:blipFill>
        <p:spPr bwMode="auto">
          <a:xfrm>
            <a:off x="971600" y="1556792"/>
            <a:ext cx="3600400" cy="464262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860032" y="1556792"/>
            <a:ext cx="38884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нарисовано на картинке? -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Овощи.</a:t>
            </a:r>
          </a:p>
          <a:p>
            <a:pPr algn="just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Как называется салат из  овощей?  -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Овощной салат.</a:t>
            </a:r>
          </a:p>
          <a:p>
            <a:pPr algn="just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Как можно назвать человека, который выращивает овощи? –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Овощевод. </a:t>
            </a:r>
          </a:p>
          <a:p>
            <a:pPr algn="just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Как можно назвать  электроприбор, который режет овощи? -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Овощерезка.</a:t>
            </a:r>
          </a:p>
          <a:p>
            <a:pPr algn="just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Какой сок находится в пакете? -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Овощной сок.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Назови,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овощи и фрукты </a:t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видишь?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://englishwell.biz/uploads/taginator/Jun-2016/fruits-and-vegetables-zadaniya.jpg"/>
          <p:cNvPicPr/>
          <p:nvPr/>
        </p:nvPicPr>
        <p:blipFill>
          <a:blip r:embed="rId2" cstate="print"/>
          <a:srcRect l="10323" t="6867" r="12688" b="52647"/>
          <a:stretch>
            <a:fillRect/>
          </a:stretch>
        </p:blipFill>
        <p:spPr bwMode="auto">
          <a:xfrm>
            <a:off x="1619672" y="1628800"/>
            <a:ext cx="6264696" cy="475252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259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Собери урожай фруктов и овощей</vt:lpstr>
      <vt:lpstr>Что перепутал художник?</vt:lpstr>
      <vt:lpstr>Исправь ошибки в предложении</vt:lpstr>
      <vt:lpstr>Найди два одинаковых яблока, скажи, на котором месте они стоят</vt:lpstr>
      <vt:lpstr>Игра «Где овощи?»</vt:lpstr>
      <vt:lpstr>       Игра «Какая начинка пирожков?»</vt:lpstr>
      <vt:lpstr>Игра «Подбери родственное слово»</vt:lpstr>
      <vt:lpstr>Назови, какие овощи и фрукты  ты видишь? </vt:lpstr>
      <vt:lpstr>Узнай овощ или фрукт по тени</vt:lpstr>
      <vt:lpstr>Схема для составления рассказа  об овощах и фруктах 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63</cp:revision>
  <dcterms:created xsi:type="dcterms:W3CDTF">2014-10-13T09:42:08Z</dcterms:created>
  <dcterms:modified xsi:type="dcterms:W3CDTF">2020-04-30T11:13:11Z</dcterms:modified>
</cp:coreProperties>
</file>