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691A1-DF0C-4E87-95F0-D968049D35FC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11DA-5112-420B-8F50-14A75B4404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5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6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89582"/>
            <a:ext cx="428628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Дикие </a:t>
            </a:r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200" b="1" i="0" u="none" strike="noStrike" normalizeH="0" baseline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5929330"/>
            <a:ext cx="34290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Мешезова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90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 За мамой </a:t>
            </a:r>
            <a:r>
              <a:rPr lang="ru-RU" sz="4400" dirty="0" err="1">
                <a:solidFill>
                  <a:schemeClr val="bg1"/>
                </a:solidFill>
              </a:rPr>
              <a:t>бельчихой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скакал..Кто</a:t>
            </a:r>
            <a:r>
              <a:rPr lang="ru-RU" sz="4400" dirty="0">
                <a:solidFill>
                  <a:schemeClr val="bg1"/>
                </a:solidFill>
              </a:rPr>
              <a:t> ? </a:t>
            </a:r>
          </a:p>
        </p:txBody>
      </p:sp>
      <p:pic>
        <p:nvPicPr>
          <p:cNvPr id="13314" name="Picture 2" descr="C:\Users\Юля\Desktop\0018-046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142984"/>
            <a:ext cx="5350843" cy="53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8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421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За мамой зайчихой прыгал.. Кто ? </a:t>
            </a:r>
          </a:p>
        </p:txBody>
      </p:sp>
      <p:pic>
        <p:nvPicPr>
          <p:cNvPr id="14338" name="Picture 2" descr="C:\Users\Юля\Desktop\991307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71" y="1412776"/>
            <a:ext cx="806489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5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89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Хожу в пушистой шубке, живу в густом лесу. В лесу на старом дубе, орешки я грызу.</a:t>
            </a:r>
          </a:p>
        </p:txBody>
      </p:sp>
      <p:pic>
        <p:nvPicPr>
          <p:cNvPr id="5122" name="Picture 2" descr="C:\Users\Юля\Desktop\6955506166_295d8da188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500306"/>
            <a:ext cx="5214974" cy="37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16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465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Хвост пушистый, мех золотистый. в лесу живет, а в деревне кур крадет. </a:t>
            </a:r>
          </a:p>
        </p:txBody>
      </p:sp>
      <p:pic>
        <p:nvPicPr>
          <p:cNvPr id="6146" name="Picture 2" descr="C:\Users\Юля\Desktop\lisa-prime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786058"/>
            <a:ext cx="502993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8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6632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Комочек пуха, длинное ухо. прыгает ловко, любит морковку.</a:t>
            </a:r>
          </a:p>
        </p:txBody>
      </p:sp>
      <p:pic>
        <p:nvPicPr>
          <p:cNvPr id="7170" name="Picture 2" descr="C:\Users\Юля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000240"/>
            <a:ext cx="6106542" cy="40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3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Летом ходит без дороги, мимо сосен и берез. А зимой он спит в берлоге, от мороза прячет нос. </a:t>
            </a:r>
          </a:p>
        </p:txBody>
      </p:sp>
      <p:pic>
        <p:nvPicPr>
          <p:cNvPr id="8194" name="Picture 2" descr="C:\Users\Юля\Desktop\3468x2000-873070--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86058"/>
            <a:ext cx="6247985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4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6632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Кто зимой холодной, 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Бродит </a:t>
            </a:r>
            <a:r>
              <a:rPr lang="ru-RU" sz="4400" dirty="0">
                <a:solidFill>
                  <a:schemeClr val="bg1"/>
                </a:solidFill>
              </a:rPr>
              <a:t>злой, голодный. </a:t>
            </a:r>
          </a:p>
        </p:txBody>
      </p:sp>
      <p:pic>
        <p:nvPicPr>
          <p:cNvPr id="9218" name="Picture 2" descr="C:\Users\Юля\Desktop\sobakadrug-rabstol-net-wolf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6866884" cy="42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8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126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За мамой ежихой катился.. Кто ? </a:t>
            </a:r>
          </a:p>
        </p:txBody>
      </p:sp>
      <p:pic>
        <p:nvPicPr>
          <p:cNvPr id="10242" name="Picture 2" descr="C:\Users\Юля\Desktop\rabstol_net_hedgehog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1662113"/>
            <a:ext cx="7812254" cy="48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8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147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За мамой волчицей топал.. Кто ? </a:t>
            </a:r>
          </a:p>
        </p:txBody>
      </p:sp>
      <p:pic>
        <p:nvPicPr>
          <p:cNvPr id="11268" name="Picture 4" descr="C:\Users\Юля\Desktop\02_wo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7945745" cy="52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0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69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За мамой медведицей шел.. Кто ? </a:t>
            </a:r>
          </a:p>
        </p:txBody>
      </p:sp>
      <p:pic>
        <p:nvPicPr>
          <p:cNvPr id="12290" name="Picture 2" descr="C:\Users\Юля\Desktop\brown_bear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15" y="1484784"/>
            <a:ext cx="82211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3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50</cp:revision>
  <dcterms:created xsi:type="dcterms:W3CDTF">2015-03-24T07:06:08Z</dcterms:created>
  <dcterms:modified xsi:type="dcterms:W3CDTF">2023-04-30T09:25:09Z</dcterms:modified>
</cp:coreProperties>
</file>