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5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3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6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0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0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Чулымцы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33020" r="78338" b="16014"/>
          <a:stretch/>
        </p:blipFill>
        <p:spPr>
          <a:xfrm>
            <a:off x="-108520" y="-31721"/>
            <a:ext cx="9252520" cy="688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9508" y="1888557"/>
            <a:ext cx="41764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Чулымцы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6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06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 smtClean="0"/>
              <a:t>Сохранение культуры разных народов важно, потому что люди, живя в разных культурных и идеологических условиях, имеют разный взгляд на те или иные явления, что способствует новым открытиям или усовершенствованиям имеющихся.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 smtClean="0"/>
              <a:t>Целью нашего проекта является формирование интереса у людей к национальным и этническим особенностям чулымцев, а также к изучению культуры и быта.</a:t>
            </a:r>
          </a:p>
          <a:p>
            <a:pPr marL="0" indent="0">
              <a:buNone/>
            </a:pPr>
            <a:r>
              <a:rPr lang="ru-RU" sz="2200" dirty="0" smtClean="0"/>
              <a:t>Задачи:</a:t>
            </a:r>
          </a:p>
          <a:p>
            <a:pPr marL="0" indent="0">
              <a:buNone/>
            </a:pPr>
            <a:r>
              <a:rPr lang="ru-RU" sz="2200" dirty="0" smtClean="0"/>
              <a:t>1.Рассказать о чулымцах и их культуре.</a:t>
            </a:r>
          </a:p>
          <a:p>
            <a:pPr marL="0" indent="0">
              <a:buNone/>
            </a:pPr>
            <a:r>
              <a:rPr lang="ru-RU" sz="2200" dirty="0" smtClean="0"/>
              <a:t>2.Определить, как можно увеличить интерес людей к этой народности.</a:t>
            </a:r>
          </a:p>
          <a:p>
            <a:pPr marL="0" indent="0">
              <a:buNone/>
            </a:pPr>
            <a:r>
              <a:rPr lang="ru-RU" sz="2200" dirty="0" smtClean="0"/>
              <a:t>3.Обозначить способы сохранения чулымцев и их культуры.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85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Чулымцы </a:t>
            </a:r>
            <a:r>
              <a:rPr lang="ru-RU" sz="2200" dirty="0" smtClean="0"/>
              <a:t>(самоназвание: чулым, татар, татарлар) — тюркский народ, один из коренных малочисленных народов Севера, Сибири и Дальнего Востока Российской Федерации. В 2002 году численность чулымцев в России составляла 656 человек, в 2010 году — 355 человек.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Говорят на чулымском языке. Были крещены в православие, сохраняются некоторые традиции шаманизма. Основное занятие — земледелие и разведение крупного рогатого скота.</a:t>
            </a:r>
          </a:p>
          <a:p>
            <a:pPr marL="0" indent="0">
              <a:buNone/>
            </a:pPr>
            <a:r>
              <a:rPr lang="ru-RU" sz="2200" dirty="0" smtClean="0"/>
              <a:t>    Чулымцы проживают в бассейне реки Чулым (приток Оби, от названия которого происходит и название этноса) — в её среднем и нижнем течении, а также вдоль притоков Чулыма: рек </a:t>
            </a:r>
            <a:r>
              <a:rPr lang="ru-RU" sz="2200" dirty="0" err="1" smtClean="0"/>
              <a:t>Яя</a:t>
            </a:r>
            <a:r>
              <a:rPr lang="ru-RU" sz="2200" dirty="0" smtClean="0"/>
              <a:t> и Кия.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5"/>
          <a:stretch/>
        </p:blipFill>
        <p:spPr>
          <a:xfrm>
            <a:off x="7629525" y="4962112"/>
            <a:ext cx="1514475" cy="18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Как увеличить интерес людей к</a:t>
            </a:r>
            <a:br>
              <a:rPr lang="ru-RU" sz="3000" dirty="0" smtClean="0"/>
            </a:br>
            <a:r>
              <a:rPr lang="ru-RU" sz="3000" dirty="0" smtClean="0"/>
              <a:t>чулымцам?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    Организовать фестиваль малочисленных народов России, на котором их представители смогут показать особенности своего быта и таким образом познакомить гостей со своей культурой.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Привлечь к сотрудничеству популярный на данный момент бренд одежды «</a:t>
            </a:r>
            <a:r>
              <a:rPr lang="en-US" sz="2200" dirty="0" smtClean="0"/>
              <a:t>YAMAL</a:t>
            </a:r>
            <a:r>
              <a:rPr lang="ru-RU" sz="2200" dirty="0" smtClean="0"/>
              <a:t>» 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Найти спонсоров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6004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5998"/>
            <a:ext cx="4392556" cy="63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5242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6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16892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6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нимок экрана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50167"/>
            <a:ext cx="5995392" cy="27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Снимок экрана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655930" cy="28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00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245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Чулымцы</vt:lpstr>
      <vt:lpstr>Презентация PowerPoint</vt:lpstr>
      <vt:lpstr>Презентация PowerPoint</vt:lpstr>
      <vt:lpstr>Как увеличить интерес людей к чулымцам?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Чулымцы</dc:title>
  <dc:creator>Конкурсы</dc:creator>
  <cp:lastModifiedBy>Ювента</cp:lastModifiedBy>
  <cp:revision>10</cp:revision>
  <dcterms:created xsi:type="dcterms:W3CDTF">2022-03-21T11:06:47Z</dcterms:created>
  <dcterms:modified xsi:type="dcterms:W3CDTF">2022-03-25T11:40:03Z</dcterms:modified>
</cp:coreProperties>
</file>