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4" r:id="rId4"/>
    <p:sldId id="262" r:id="rId5"/>
    <p:sldId id="265" r:id="rId6"/>
    <p:sldId id="270" r:id="rId7"/>
    <p:sldId id="267" r:id="rId8"/>
    <p:sldId id="268" r:id="rId9"/>
  </p:sldIdLst>
  <p:sldSz cx="12192000" cy="6858000"/>
  <p:notesSz cx="6858000" cy="9144000"/>
  <p:defaultTextStyle>
    <a:defPPr>
      <a:defRPr lang="ru-RU"/>
    </a:defPPr>
    <a:lvl1pPr marL="0" algn="l" defTabSz="913350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1pPr>
    <a:lvl2pPr marL="456676" algn="l" defTabSz="913350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2pPr>
    <a:lvl3pPr marL="913350" algn="l" defTabSz="913350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3pPr>
    <a:lvl4pPr marL="1370026" algn="l" defTabSz="913350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4pPr>
    <a:lvl5pPr marL="1826701" algn="l" defTabSz="913350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5pPr>
    <a:lvl6pPr marL="2283380" algn="l" defTabSz="913350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6pPr>
    <a:lvl7pPr marL="2740055" algn="l" defTabSz="913350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7pPr>
    <a:lvl8pPr marL="3196729" algn="l" defTabSz="913350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8pPr>
    <a:lvl9pPr marL="3653405" algn="l" defTabSz="913350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E68E98C-AFD4-40B0-8038-251E4C78EE37}">
          <p14:sldIdLst>
            <p14:sldId id="257"/>
            <p14:sldId id="260"/>
            <p14:sldId id="264"/>
            <p14:sldId id="262"/>
            <p14:sldId id="265"/>
            <p14:sldId id="270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73" d="100"/>
          <a:sy n="73" d="100"/>
        </p:scale>
        <p:origin x="-33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9" indent="0" algn="ctr">
              <a:buNone/>
              <a:defRPr sz="2000"/>
            </a:lvl2pPr>
            <a:lvl3pPr marL="914360" indent="0" algn="ctr">
              <a:buNone/>
              <a:defRPr sz="1799"/>
            </a:lvl3pPr>
            <a:lvl4pPr marL="1371538" indent="0" algn="ctr">
              <a:buNone/>
              <a:defRPr sz="1600"/>
            </a:lvl4pPr>
            <a:lvl5pPr marL="1828717" indent="0" algn="ctr">
              <a:buNone/>
              <a:defRPr sz="1600"/>
            </a:lvl5pPr>
            <a:lvl6pPr marL="2285898" indent="0" algn="ctr">
              <a:buNone/>
              <a:defRPr sz="1600"/>
            </a:lvl6pPr>
            <a:lvl7pPr marL="2743077" indent="0" algn="ctr">
              <a:buNone/>
              <a:defRPr sz="1600"/>
            </a:lvl7pPr>
            <a:lvl8pPr marL="3200255" indent="0" algn="ctr">
              <a:buNone/>
              <a:defRPr sz="1600"/>
            </a:lvl8pPr>
            <a:lvl9pPr marL="3657434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E0BF-9FF0-4FE0-996C-0C051A599139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7821-FE0E-48C6-A690-00C4F7AF7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2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E0BF-9FF0-4FE0-996C-0C051A599139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7821-FE0E-48C6-A690-00C4F7AF7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01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E0BF-9FF0-4FE0-996C-0C051A599139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7821-FE0E-48C6-A690-00C4F7AF7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027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E0BF-9FF0-4FE0-996C-0C051A599139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7821-FE0E-48C6-A690-00C4F7AF7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14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E0BF-9FF0-4FE0-996C-0C051A599139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7821-FE0E-48C6-A690-00C4F7AF7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09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E0BF-9FF0-4FE0-996C-0C051A599139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7821-FE0E-48C6-A690-00C4F7AF7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4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60" indent="0">
              <a:buNone/>
              <a:defRPr sz="1799" b="1"/>
            </a:lvl3pPr>
            <a:lvl4pPr marL="1371538" indent="0">
              <a:buNone/>
              <a:defRPr sz="1600" b="1"/>
            </a:lvl4pPr>
            <a:lvl5pPr marL="1828717" indent="0">
              <a:buNone/>
              <a:defRPr sz="1600" b="1"/>
            </a:lvl5pPr>
            <a:lvl6pPr marL="2285898" indent="0">
              <a:buNone/>
              <a:defRPr sz="1600" b="1"/>
            </a:lvl6pPr>
            <a:lvl7pPr marL="2743077" indent="0">
              <a:buNone/>
              <a:defRPr sz="1600" b="1"/>
            </a:lvl7pPr>
            <a:lvl8pPr marL="3200255" indent="0">
              <a:buNone/>
              <a:defRPr sz="1600" b="1"/>
            </a:lvl8pPr>
            <a:lvl9pPr marL="365743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60" indent="0">
              <a:buNone/>
              <a:defRPr sz="1799" b="1"/>
            </a:lvl3pPr>
            <a:lvl4pPr marL="1371538" indent="0">
              <a:buNone/>
              <a:defRPr sz="1600" b="1"/>
            </a:lvl4pPr>
            <a:lvl5pPr marL="1828717" indent="0">
              <a:buNone/>
              <a:defRPr sz="1600" b="1"/>
            </a:lvl5pPr>
            <a:lvl6pPr marL="2285898" indent="0">
              <a:buNone/>
              <a:defRPr sz="1600" b="1"/>
            </a:lvl6pPr>
            <a:lvl7pPr marL="2743077" indent="0">
              <a:buNone/>
              <a:defRPr sz="1600" b="1"/>
            </a:lvl7pPr>
            <a:lvl8pPr marL="3200255" indent="0">
              <a:buNone/>
              <a:defRPr sz="1600" b="1"/>
            </a:lvl8pPr>
            <a:lvl9pPr marL="365743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E0BF-9FF0-4FE0-996C-0C051A599139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7821-FE0E-48C6-A690-00C4F7AF7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21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E0BF-9FF0-4FE0-996C-0C051A599139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7821-FE0E-48C6-A690-00C4F7AF7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763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E0BF-9FF0-4FE0-996C-0C051A599139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7821-FE0E-48C6-A690-00C4F7AF7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6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9" indent="0">
              <a:buNone/>
              <a:defRPr sz="1400"/>
            </a:lvl2pPr>
            <a:lvl3pPr marL="914360" indent="0">
              <a:buNone/>
              <a:defRPr sz="1200"/>
            </a:lvl3pPr>
            <a:lvl4pPr marL="1371538" indent="0">
              <a:buNone/>
              <a:defRPr sz="1000"/>
            </a:lvl4pPr>
            <a:lvl5pPr marL="1828717" indent="0">
              <a:buNone/>
              <a:defRPr sz="1000"/>
            </a:lvl5pPr>
            <a:lvl6pPr marL="2285898" indent="0">
              <a:buNone/>
              <a:defRPr sz="1000"/>
            </a:lvl6pPr>
            <a:lvl7pPr marL="2743077" indent="0">
              <a:buNone/>
              <a:defRPr sz="1000"/>
            </a:lvl7pPr>
            <a:lvl8pPr marL="3200255" indent="0">
              <a:buNone/>
              <a:defRPr sz="1000"/>
            </a:lvl8pPr>
            <a:lvl9pPr marL="365743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E0BF-9FF0-4FE0-996C-0C051A599139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7821-FE0E-48C6-A690-00C4F7AF7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9" indent="0">
              <a:buNone/>
              <a:defRPr sz="2800"/>
            </a:lvl2pPr>
            <a:lvl3pPr marL="914360" indent="0">
              <a:buNone/>
              <a:defRPr sz="2400"/>
            </a:lvl3pPr>
            <a:lvl4pPr marL="1371538" indent="0">
              <a:buNone/>
              <a:defRPr sz="2000"/>
            </a:lvl4pPr>
            <a:lvl5pPr marL="1828717" indent="0">
              <a:buNone/>
              <a:defRPr sz="2000"/>
            </a:lvl5pPr>
            <a:lvl6pPr marL="2285898" indent="0">
              <a:buNone/>
              <a:defRPr sz="2000"/>
            </a:lvl6pPr>
            <a:lvl7pPr marL="2743077" indent="0">
              <a:buNone/>
              <a:defRPr sz="2000"/>
            </a:lvl7pPr>
            <a:lvl8pPr marL="3200255" indent="0">
              <a:buNone/>
              <a:defRPr sz="2000"/>
            </a:lvl8pPr>
            <a:lvl9pPr marL="3657434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9" indent="0">
              <a:buNone/>
              <a:defRPr sz="1400"/>
            </a:lvl2pPr>
            <a:lvl3pPr marL="914360" indent="0">
              <a:buNone/>
              <a:defRPr sz="1200"/>
            </a:lvl3pPr>
            <a:lvl4pPr marL="1371538" indent="0">
              <a:buNone/>
              <a:defRPr sz="1000"/>
            </a:lvl4pPr>
            <a:lvl5pPr marL="1828717" indent="0">
              <a:buNone/>
              <a:defRPr sz="1000"/>
            </a:lvl5pPr>
            <a:lvl6pPr marL="2285898" indent="0">
              <a:buNone/>
              <a:defRPr sz="1000"/>
            </a:lvl6pPr>
            <a:lvl7pPr marL="2743077" indent="0">
              <a:buNone/>
              <a:defRPr sz="1000"/>
            </a:lvl7pPr>
            <a:lvl8pPr marL="3200255" indent="0">
              <a:buNone/>
              <a:defRPr sz="1000"/>
            </a:lvl8pPr>
            <a:lvl9pPr marL="365743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E0BF-9FF0-4FE0-996C-0C051A599139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7821-FE0E-48C6-A690-00C4F7AF7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76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DE0BF-9FF0-4FE0-996C-0C051A599139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27821-FE0E-48C6-A690-00C4F7AF7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07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0" indent="-228589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7" indent="-228589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7" indent="-228589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7" indent="-228589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86" indent="-228589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4" indent="-228589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5" indent="-228589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4" indent="-228589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9143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8" algn="l" defTabSz="9143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7" algn="l" defTabSz="9143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8" algn="l" defTabSz="9143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7" algn="l" defTabSz="9143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5" algn="l" defTabSz="9143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4" algn="l" defTabSz="9143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9567" y="2067227"/>
            <a:ext cx="8341221" cy="2308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1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</a:t>
            </a:r>
            <a:endParaRPr lang="ru-RU" sz="4801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8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группы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255FB0D-A486-4666-8A3E-D6E1BD15C06D}"/>
              </a:ext>
            </a:extLst>
          </p:cNvPr>
          <p:cNvSpPr/>
          <p:nvPr/>
        </p:nvSpPr>
        <p:spPr>
          <a:xfrm>
            <a:off x="7608667" y="12"/>
            <a:ext cx="4703548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к приказу №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23»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2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497209" cy="696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5021" y="304813"/>
            <a:ext cx="7719137" cy="2182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комната: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Информационный стенд для родителей «Для наших пап и мам»;  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демонстрации продуктов детского и совместного творчества; 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Меню; 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Индивидуальные шкафчики для раздевания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Контейнер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Потеряшки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C03EB9-14E7-F667-7752-24E8FD187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52" y="2907459"/>
            <a:ext cx="4330901" cy="32481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2ADCD4-65E5-6DAF-D272-CD559BE16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195" y="1602810"/>
            <a:ext cx="4039353" cy="302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2" y="1524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742" y="0"/>
            <a:ext cx="12834359" cy="73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93216" y="152422"/>
            <a:ext cx="9028089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1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строительно-конструктивных игр: </a:t>
            </a:r>
            <a:endParaRPr lang="ru-RU" sz="280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7" y="768588"/>
            <a:ext cx="6791464" cy="2581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мелкий и крупный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« Блоки»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Пластмассовый напольный конструктор.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кубики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Небольшие игрушки для обыгрывания построек: фигурки людей и животных, макеты деревьев, светофор.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Макеты «Дорога», «Парковка»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мелкий, средний, крупный: машины легковые и грузовые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37C671-D35F-0F98-9706-5427B470A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289" y="837348"/>
            <a:ext cx="2782957" cy="37106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F77C7B3-A330-0646-C528-953BA0607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080" y="3140433"/>
            <a:ext cx="2673859" cy="35651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25DCCCB-5976-DF27-A4CD-16579C897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235" y="3123445"/>
            <a:ext cx="2631096" cy="35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71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2" y="1524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5" y="304810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03" y="304801"/>
            <a:ext cx="1231220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9397" y="304824"/>
            <a:ext cx="7552699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 - </a:t>
            </a:r>
            <a:r>
              <a:rPr lang="ru-RU" sz="2801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уголок:</a:t>
            </a:r>
            <a:endParaRPr lang="ru-RU" sz="280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418" y="920107"/>
            <a:ext cx="8991601" cy="2304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Звучащие игрушки: погремушки, колокольчики. 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Учебно-наглядный материал: портреты композиторов, изображения</a:t>
            </a:r>
          </a:p>
          <a:p>
            <a:pPr lvl="0">
              <a:lnSpc>
                <a:spcPct val="100000"/>
              </a:lnSpc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инструментов, настольно-дидактические игры.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и костюмы: домики-декорации, шапочки-маски, костюм,</a:t>
            </a:r>
          </a:p>
          <a:p>
            <a:pPr lvl="0">
              <a:lnSpc>
                <a:spcPct val="100000"/>
              </a:lnSpc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платочки.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Магнитофон, аудиокассеты, диски с записями песен, сказок.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инструменты: металлофон, молоточек, тарелки детские, 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бубен, барабаны разного размера.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88436" y="3149128"/>
            <a:ext cx="6954620" cy="1751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игры.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режиссёрской игры (предметы заместители, пластмассовые и резиновые игрушки).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сюжетно-ролевых игр  («Больница», « Салон красоты», «Ремонтная мастерская» , «Семья», «Пожарные», «Полицейские», «Магазин»)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64C8E3C-5001-6197-E306-74F262AEF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072" y="131752"/>
            <a:ext cx="2472936" cy="32972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DC8A649-69D4-14E9-5380-07FC128A6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76" y="3532940"/>
            <a:ext cx="2441976" cy="325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0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2" y="1524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37882" y="304824"/>
            <a:ext cx="8178103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1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</a:t>
            </a:r>
            <a:r>
              <a:rPr lang="ru-RU" sz="28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Жилая комната»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8496" y="920105"/>
            <a:ext cx="5834133" cy="2581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Кроватки и коляски для кукол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Мойка с плитой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со стульчиками 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Трюмо с зеркалом, атрибуты для ряженья 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ролевая игра  «Парикмахер»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персонажи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Наборы игрушечной посуды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Диван «Кошечка» с пологом для уединения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«Мое настроение», « Конструктор настроения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DFEFAD2-B799-2467-43B5-8CA9A8654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495" y="361882"/>
            <a:ext cx="4117009" cy="30877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CDEB916-69CA-9294-6188-33D38BF60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188" y="3653789"/>
            <a:ext cx="3915994" cy="293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22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2" y="1524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5" y="274648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3518" y="152424"/>
            <a:ext cx="6349284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1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</a:t>
            </a:r>
            <a:r>
              <a:rPr lang="ru-RU" sz="28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3205" y="675637"/>
            <a:ext cx="7199288" cy="2028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 резиновые, мячи пластмассовые (разного размера).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Бубен большой и маленький. 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Кегли (большие и маленькие) 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Кубики, флажки, ленточки.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Нестандартное спортивное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оборудование:массажёры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ленточки, мини футбол,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султанчики, бильбоке,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моталочки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спортивная игра «Парашют»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3F1D768-1C5B-7F0B-B39F-263C87EA1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849" y="2826045"/>
            <a:ext cx="3009072" cy="40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1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7900" y="347752"/>
            <a:ext cx="7057619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1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</a:t>
            </a:r>
            <a:r>
              <a:rPr lang="ru-RU" sz="28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 и экспериментирования:</a:t>
            </a:r>
            <a:endParaRPr lang="ru-RU" sz="280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8358" y="870963"/>
            <a:ext cx="6787165" cy="4240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Комнатные растения разных видов, инструменты для ухода за растениями.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«Календарь природы». 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Макет-подиум для игр с животными, фигурки домашних и диких животных, макеты «Деревенский домик», «Аквариум»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Альбомы: «Времена года», «Грибы», «Ягоды», «Перелетные птицы», «Дикие и домашние животные», «Садовые цветы», «Комнатные цветы», «Луговые цветы», «Насекомые», «Овощи, фрукты», «Космос»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«Живое- неживое»,      «Животные мира» 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Кинетический песок и формочки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Экспериментирование: материалы для исследования (воздушные шары, лупы, зеркала, магниты, природный материал, весы, пластиковые стаканы, мерный стакан, микроскоп, бинокли).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72514DA-D6F5-6D17-229D-840B64365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519" y="1531547"/>
            <a:ext cx="4326202" cy="32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30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2" y="152412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kartinkin.net/uploads/posts/2021-04/1617586747_2-p-vesennii-fon-dlya-prezentatsii-v-detskom-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249026"/>
            <a:ext cx="1231220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14" y="304823"/>
            <a:ext cx="4499020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1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</a:t>
            </a:r>
            <a:r>
              <a:rPr lang="ru-RU" sz="28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развивающих игр: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6677" y="828039"/>
            <a:ext cx="3928060" cy="2581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Вкладыши разной    формы 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виды мозаик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игры( лото, домино)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Лабиринты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прищепками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Пирамидки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Игрушки-шнуровки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деревянные, бумажные)</a:t>
            </a:r>
          </a:p>
          <a:p>
            <a:pPr marL="285722" indent="-285722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Тактильная  доска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76687" y="3065195"/>
            <a:ext cx="7935528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1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</a:t>
            </a:r>
            <a:r>
              <a:rPr lang="ru-RU" sz="28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художественно-эстетического развития:</a:t>
            </a:r>
            <a:endParaRPr lang="ru-RU" sz="280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24284" y="3509978"/>
            <a:ext cx="7969875" cy="2764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65" indent="-342865"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Материал для рисования: альбомы, акварельные и гуашевые краски, простые и цветные карандаши, мелки, , баночки для воды, трафареты для рисования; </a:t>
            </a:r>
          </a:p>
          <a:p>
            <a:pPr marL="342865" indent="-342865"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Материал для лепки: пластилин, стеки, индивидуальные дощечки; </a:t>
            </a:r>
          </a:p>
          <a:p>
            <a:pPr marL="342865" indent="-342865" algn="just">
              <a:lnSpc>
                <a:spcPct val="115000"/>
              </a:lnSpc>
              <a:spcAft>
                <a:spcPts val="1003"/>
              </a:spcAft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Материал для аппликации и ручного труда: клей ПВА, кисти для клея, ёмкость под клей, салфетки, цветная бумага и картон, белый картон</a:t>
            </a:r>
          </a:p>
          <a:p>
            <a:pPr marL="342865" indent="-342865" algn="just">
              <a:lnSpc>
                <a:spcPct val="115000"/>
              </a:lnSpc>
              <a:spcAft>
                <a:spcPts val="1003"/>
              </a:spcAft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Настольные игры: «Магнитные истории», «Изучаем цвета», «Подбери по цвету»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325652D-D7C5-BCC4-369D-0F62C379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433" y="164333"/>
            <a:ext cx="3691836" cy="27688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D594F1F-03F5-CB86-05EA-B6968DF67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77" y="3602039"/>
            <a:ext cx="3591339" cy="269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44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</TotalTime>
  <Words>543</Words>
  <Application>Microsoft Office PowerPoint</Application>
  <PresentationFormat>Произвольный</PresentationFormat>
  <Paragraphs>71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Ммм</dc:creator>
  <cp:lastModifiedBy>Елена</cp:lastModifiedBy>
  <cp:revision>25</cp:revision>
  <dcterms:created xsi:type="dcterms:W3CDTF">2022-05-12T12:06:14Z</dcterms:created>
  <dcterms:modified xsi:type="dcterms:W3CDTF">2023-03-18T13:44:39Z</dcterms:modified>
</cp:coreProperties>
</file>