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7"/>
  </p:notesMasterIdLst>
  <p:sldIdLst>
    <p:sldId id="298" r:id="rId2"/>
    <p:sldId id="299" r:id="rId3"/>
    <p:sldId id="257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9" autoAdjust="0"/>
    <p:restoredTop sz="86431" autoAdjust="0"/>
  </p:normalViewPr>
  <p:slideViewPr>
    <p:cSldViewPr>
      <p:cViewPr varScale="1">
        <p:scale>
          <a:sx n="90" d="100"/>
          <a:sy n="90" d="100"/>
        </p:scale>
        <p:origin x="-7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E9D4-B20C-4073-A852-64E5BF74198B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15278-A71E-4444-B6FF-710AE44A8F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4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5278-A71E-4444-B6FF-710AE44A8F3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5278-A71E-4444-B6FF-710AE44A8F3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643602"/>
          </a:xfrm>
        </p:spPr>
        <p:txBody>
          <a:bodyPr/>
          <a:lstStyle/>
          <a:p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</a:rPr>
              <a:t>МЫ – друзья природы</a:t>
            </a:r>
            <a:endParaRPr lang="ru-RU" sz="8000" b="1" dirty="0">
              <a:ln>
                <a:solidFill>
                  <a:schemeClr val="tx1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92867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78579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МАУ </a:t>
            </a:r>
            <a:r>
              <a:rPr lang="ru-RU" b="1" i="1" dirty="0" smtClean="0"/>
              <a:t>ДО «Дом творчества</a:t>
            </a:r>
            <a:br>
              <a:rPr lang="ru-RU" b="1" i="1" dirty="0" smtClean="0"/>
            </a:br>
            <a:r>
              <a:rPr lang="ru-RU" b="1" i="1" dirty="0" smtClean="0"/>
              <a:t> п. Селенгинск»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5286389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bat" pitchFamily="2" charset="0"/>
              </a:rPr>
              <a:t>Педагог дополнительного 	 образования:  Вера Федоровна Иванова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Семейный экологический праздник «День Земли»</a:t>
            </a:r>
            <a:endParaRPr lang="ru-RU" b="1" dirty="0"/>
          </a:p>
        </p:txBody>
      </p:sp>
      <p:pic>
        <p:nvPicPr>
          <p:cNvPr id="7171" name="Picture 3" descr="D:\маме\Фотография (2)п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435" y="1600200"/>
            <a:ext cx="58571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Байкала.</a:t>
            </a:r>
            <a:endParaRPr lang="ru-RU" b="1" dirty="0"/>
          </a:p>
        </p:txBody>
      </p:sp>
      <p:pic>
        <p:nvPicPr>
          <p:cNvPr id="8194" name="Picture 2" descr="D:\маме\Фотография (2)у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435" y="1600200"/>
            <a:ext cx="58571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Эколого – познавательная игра «Эрудит»</a:t>
            </a:r>
            <a:endParaRPr lang="ru-RU" sz="3200" b="1" dirty="0"/>
          </a:p>
        </p:txBody>
      </p:sp>
      <p:pic>
        <p:nvPicPr>
          <p:cNvPr id="9219" name="Picture 3" descr="C:\Documents and Settings\1\Мои документы\P101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733800" cy="4876800"/>
          </a:xfrm>
          <a:prstGeom prst="rect">
            <a:avLst/>
          </a:prstGeom>
          <a:noFill/>
        </p:spPr>
      </p:pic>
      <p:pic>
        <p:nvPicPr>
          <p:cNvPr id="9220" name="Picture 4" descr="C:\Documents and Settings\1\Мои документы\P101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4267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Операция  «Кормушка»</a:t>
            </a:r>
            <a:endParaRPr lang="ru-RU" sz="3200" b="1" dirty="0"/>
          </a:p>
        </p:txBody>
      </p:sp>
      <p:pic>
        <p:nvPicPr>
          <p:cNvPr id="10242" name="Picture 2" descr="C:\Documents and Settings\1\Мои документы\Изображение 0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74824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Конкурс - парад «Наши меньшие друзья» </a:t>
            </a:r>
            <a:endParaRPr lang="ru-RU" sz="3200" b="1" dirty="0"/>
          </a:p>
        </p:txBody>
      </p:sp>
      <p:pic>
        <p:nvPicPr>
          <p:cNvPr id="11266" name="Picture 2" descr="C:\Documents and Settings\1\Мои документы\Изображение 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177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1\Мои документы\PB060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2590800" cy="4190999"/>
          </a:xfrm>
          <a:prstGeom prst="rect">
            <a:avLst/>
          </a:prstGeom>
          <a:noFill/>
        </p:spPr>
      </p:pic>
      <p:pic>
        <p:nvPicPr>
          <p:cNvPr id="12292" name="Picture 4" descr="C:\Documents and Settings\1\Мои документы\PB06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752600"/>
            <a:ext cx="2438400" cy="3200400"/>
          </a:xfrm>
          <a:prstGeom prst="rect">
            <a:avLst/>
          </a:prstGeom>
          <a:noFill/>
        </p:spPr>
      </p:pic>
      <p:pic>
        <p:nvPicPr>
          <p:cNvPr id="12293" name="Picture 5" descr="C:\Documents and Settings\1\Мои документы\PB06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828800"/>
            <a:ext cx="279558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Очередное занятие</a:t>
            </a:r>
            <a:endParaRPr lang="ru-RU" sz="3200" b="1" dirty="0"/>
          </a:p>
        </p:txBody>
      </p:sp>
      <p:pic>
        <p:nvPicPr>
          <p:cNvPr id="13314" name="Picture 2" descr="C:\Documents and Settings\1\Мои документы\Мои рисунки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2538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Ток-шоу «Оставим ёлочку в лесу»</a:t>
            </a:r>
            <a:endParaRPr lang="ru-RU" sz="3200" b="1" dirty="0"/>
          </a:p>
        </p:txBody>
      </p:sp>
      <p:pic>
        <p:nvPicPr>
          <p:cNvPr id="14338" name="Picture 2" descr="C:\Documents and Settings\1\Мои документы\Новая папка (2)\IMG_10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467600" cy="5029200"/>
          </a:xfrm>
          <a:prstGeom prst="rect">
            <a:avLst/>
          </a:prstGeom>
          <a:noFill/>
        </p:spPr>
      </p:pic>
      <p:pic>
        <p:nvPicPr>
          <p:cNvPr id="14339" name="Picture 3" descr="C:\Documents and Settings\1\Мои документы\Новая папка (2)\IMG_1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16200" y="4343400"/>
            <a:ext cx="13166726" cy="598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1\Мои документы\Новая папка (2)\IMG_1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467600" cy="4525963"/>
          </a:xfrm>
          <a:prstGeom prst="rect">
            <a:avLst/>
          </a:prstGeom>
          <a:noFill/>
        </p:spPr>
      </p:pic>
      <p:pic>
        <p:nvPicPr>
          <p:cNvPr id="4" name="Picture 2" descr="C:\Documents and Settings\1\Мои документы\Новая папка (2)\IMG_1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Акция по борьбе с мусором</a:t>
            </a:r>
            <a:endParaRPr lang="ru-RU" sz="4000" b="1" dirty="0"/>
          </a:p>
        </p:txBody>
      </p:sp>
      <p:pic>
        <p:nvPicPr>
          <p:cNvPr id="16386" name="Picture 2" descr="C:\Documents and Settings\1\Мои документы\Новая папка (2)\Фото00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3276600" cy="4525963"/>
          </a:xfrm>
          <a:prstGeom prst="rect">
            <a:avLst/>
          </a:prstGeom>
          <a:noFill/>
        </p:spPr>
      </p:pic>
      <p:pic>
        <p:nvPicPr>
          <p:cNvPr id="16387" name="Picture 3" descr="C:\Documents and Settings\1\Мои документы\Новая папка (2)\Фото0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43000"/>
            <a:ext cx="3657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785950"/>
          </a:xfrm>
        </p:spPr>
        <p:txBody>
          <a:bodyPr/>
          <a:lstStyle/>
          <a:p>
            <a:pPr algn="l"/>
            <a:r>
              <a:rPr lang="ru-RU" sz="3200" b="1" dirty="0" smtClean="0"/>
              <a:t>Цель: Формирование системы осознанно – правильных экологических представлений о природе у детей младшего школьного возраста, формирование основ экологической культуры.</a:t>
            </a:r>
            <a:endParaRPr lang="ru-RU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Тур. поход</a:t>
            </a:r>
            <a:endParaRPr lang="ru-RU" b="1" dirty="0"/>
          </a:p>
        </p:txBody>
      </p:sp>
      <p:pic>
        <p:nvPicPr>
          <p:cNvPr id="17410" name="Picture 2" descr="C:\Documents and Settings\1\Мои документы\Новая папка (2)\Фото0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352800" cy="4525963"/>
          </a:xfrm>
          <a:prstGeom prst="rect">
            <a:avLst/>
          </a:prstGeom>
          <a:noFill/>
        </p:spPr>
      </p:pic>
      <p:pic>
        <p:nvPicPr>
          <p:cNvPr id="17411" name="Picture 3" descr="C:\Documents and Settings\1\Мои документы\Новая папка (2)\Фото0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4114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Живой уголок</a:t>
            </a:r>
            <a:endParaRPr lang="ru-RU" b="1" dirty="0"/>
          </a:p>
        </p:txBody>
      </p:sp>
      <p:pic>
        <p:nvPicPr>
          <p:cNvPr id="18434" name="Picture 2" descr="C:\Documents and Settings\1\Мои документы\Новая папка (2)\Фото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276600" cy="4525963"/>
          </a:xfrm>
          <a:prstGeom prst="rect">
            <a:avLst/>
          </a:prstGeom>
          <a:noFill/>
        </p:spPr>
      </p:pic>
      <p:pic>
        <p:nvPicPr>
          <p:cNvPr id="18435" name="Picture 3" descr="C:\Documents and Settings\1\Мои документы\Новая папка (2)\Фото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3962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 descr="C:\Documents and Settings\1\Мои документы\Новая папка (2)\Фото0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038600" cy="4114800"/>
          </a:xfrm>
          <a:prstGeom prst="rect">
            <a:avLst/>
          </a:prstGeom>
          <a:noFill/>
        </p:spPr>
      </p:pic>
      <p:pic>
        <p:nvPicPr>
          <p:cNvPr id="19460" name="Picture 4" descr="C:\Documents and Settings\1\Мои документы\Новая папка (2)\Фото01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36576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Documents and Settings\1\Мои документы\Новая папка (2)\P9180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600200"/>
            <a:ext cx="3809999" cy="4525963"/>
          </a:xfrm>
          <a:prstGeom prst="rect">
            <a:avLst/>
          </a:prstGeom>
          <a:noFill/>
        </p:spPr>
      </p:pic>
      <p:pic>
        <p:nvPicPr>
          <p:cNvPr id="20483" name="Picture 3" descr="C:\Documents and Settings\1\Мои документы\Новая папка (2)\Фото0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733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7" name="Picture 3" descr="C:\Documents and Settings\1\Мои документы\Новая папка (2)\[Оригиналы]\Фото0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3657600" cy="4495800"/>
          </a:xfrm>
          <a:prstGeom prst="rect">
            <a:avLst/>
          </a:prstGeom>
          <a:noFill/>
        </p:spPr>
      </p:pic>
      <p:pic>
        <p:nvPicPr>
          <p:cNvPr id="21508" name="Picture 4" descr="C:\Documents and Settings\1\Мои документы\Новая папка (2)\[Оригиналы]\Фото024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35052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В настоящее время практика социального партнёрства наполняется новым содержанием. Особое внимание уделяется  поисковой, исследовательской деятельности школьников. Со своими проектами дети участвуют в районных, республиканских, всероссийских</a:t>
            </a:r>
          </a:p>
          <a:p>
            <a:r>
              <a:rPr lang="ru-RU" sz="2800" b="1" dirty="0" smtClean="0"/>
              <a:t>конкурсах.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Так начиналось: в1982г – открытие кружка «Юннаты».Руководитель – Тамара Ильинична Гурина.</a:t>
            </a:r>
            <a:endParaRPr lang="ru-RU" sz="3200" b="1" dirty="0"/>
          </a:p>
        </p:txBody>
      </p:sp>
      <p:pic>
        <p:nvPicPr>
          <p:cNvPr id="5" name="Picture 2" descr="D:\маме\вв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524000"/>
            <a:ext cx="6400801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Юннаты активно участвовали в общественно- полезной деятельности</a:t>
            </a:r>
            <a:endParaRPr lang="ru-RU" sz="3200" b="1" dirty="0"/>
          </a:p>
        </p:txBody>
      </p:sp>
      <p:pic>
        <p:nvPicPr>
          <p:cNvPr id="3074" name="Picture 2" descr="D:\маме\раньш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4876800" cy="490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ru-RU" sz="4000" b="1" dirty="0" smtClean="0"/>
              <a:t>Проводили экологические праздники.</a:t>
            </a:r>
            <a:endParaRPr lang="ru-RU" sz="4000" b="1" dirty="0"/>
          </a:p>
        </p:txBody>
      </p:sp>
      <p:pic>
        <p:nvPicPr>
          <p:cNvPr id="2050" name="Picture 2" descr="D:\маме\Фотография (2)ии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44958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Участвовали в тур. походах.</a:t>
            </a:r>
            <a:endParaRPr lang="ru-RU" sz="4000" b="1" dirty="0"/>
          </a:p>
        </p:txBody>
      </p:sp>
      <p:pic>
        <p:nvPicPr>
          <p:cNvPr id="4098" name="Picture 2" descr="D:\маме\похо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435" y="1600200"/>
            <a:ext cx="58571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 1995году открытие школы «Юный эколог».Руководитель В.Ф.Иванова</a:t>
            </a:r>
            <a:endParaRPr lang="ru-RU" sz="3600" b="1" dirty="0"/>
          </a:p>
        </p:txBody>
      </p:sp>
      <p:pic>
        <p:nvPicPr>
          <p:cNvPr id="5122" name="Picture 2" descr="D:\маме\Фотограф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435" y="1600200"/>
            <a:ext cx="58571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marL="342900" lvl="4" indent="-342900">
              <a:buFontTx/>
              <a:buChar char="•"/>
            </a:pPr>
            <a:r>
              <a:rPr lang="ru-RU" sz="2800" b="1" dirty="0" smtClean="0"/>
              <a:t>Социальные партнёры экологического воспитания учащихся:</a:t>
            </a:r>
            <a:br>
              <a:rPr lang="ru-RU" sz="2800" b="1" dirty="0" smtClean="0"/>
            </a:br>
            <a:r>
              <a:rPr lang="ru-RU" sz="2800" b="1" dirty="0" smtClean="0"/>
              <a:t>МАУ ДО «Дом </a:t>
            </a:r>
            <a:r>
              <a:rPr lang="ru-RU" sz="2800" b="1" dirty="0" smtClean="0"/>
              <a:t>творчества п. </a:t>
            </a:r>
            <a:r>
              <a:rPr lang="ru-RU" sz="2800" b="1" dirty="0" smtClean="0"/>
              <a:t>Селенгинск»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Селенгинская модельная детская библиотека</a:t>
            </a:r>
            <a:br>
              <a:rPr lang="ru-RU" sz="2800" b="1" dirty="0" smtClean="0"/>
            </a:br>
            <a:r>
              <a:rPr lang="ru-RU" sz="2800" b="1" dirty="0" smtClean="0"/>
              <a:t> «</a:t>
            </a:r>
            <a:r>
              <a:rPr lang="ru-RU" sz="2800" b="1" dirty="0" smtClean="0"/>
              <a:t>СОШ №</a:t>
            </a:r>
            <a:r>
              <a:rPr lang="ru-RU" sz="2800" b="1" dirty="0" smtClean="0"/>
              <a:t>1»</a:t>
            </a:r>
            <a:br>
              <a:rPr lang="ru-RU" sz="2800" b="1" dirty="0" smtClean="0"/>
            </a:br>
            <a:r>
              <a:rPr lang="ru-RU" sz="2800" b="1" dirty="0" smtClean="0"/>
              <a:t>Селенгинская гимназия</a:t>
            </a:r>
            <a:br>
              <a:rPr lang="ru-RU" sz="2800" b="1" dirty="0" smtClean="0"/>
            </a:br>
            <a:r>
              <a:rPr lang="ru-RU" sz="2800" b="1" dirty="0" smtClean="0"/>
              <a:t>МАДОУ «</a:t>
            </a:r>
            <a:r>
              <a:rPr lang="ru-RU" sz="2800" b="1" dirty="0" err="1" smtClean="0"/>
              <a:t>Аленушка</a:t>
            </a:r>
            <a:r>
              <a:rPr lang="ru-RU" sz="2800" b="1" dirty="0" smtClean="0"/>
              <a:t>»</a:t>
            </a:r>
            <a:br>
              <a:rPr lang="ru-RU" sz="2800" b="1" dirty="0" smtClean="0"/>
            </a:br>
            <a:r>
              <a:rPr lang="ru-RU" sz="2800" b="1" dirty="0" smtClean="0"/>
              <a:t>Музей боевой и трудовой славы п. Селенгинск</a:t>
            </a:r>
            <a:br>
              <a:rPr lang="ru-RU" sz="2800" b="1" dirty="0" smtClean="0"/>
            </a:br>
            <a:r>
              <a:rPr lang="ru-RU" sz="2800" b="1" dirty="0" smtClean="0"/>
              <a:t>Селенгинское лесничество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Младшая группа 2003г.</a:t>
            </a:r>
            <a:endParaRPr lang="ru-RU" b="1" dirty="0"/>
          </a:p>
        </p:txBody>
      </p:sp>
      <p:pic>
        <p:nvPicPr>
          <p:cNvPr id="6146" name="Picture 2" descr="D:\маме\младшая групп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8571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ramka_07</Template>
  <TotalTime>535</TotalTime>
  <Words>169</Words>
  <Application>Microsoft Office PowerPoint</Application>
  <PresentationFormat>Экран (4:3)</PresentationFormat>
  <Paragraphs>25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День Победы_06</vt:lpstr>
      <vt:lpstr>МЫ – друзья природы</vt:lpstr>
      <vt:lpstr>Цель: Формирование системы осознанно – правильных экологических представлений о природе у детей младшего школьного возраста, формирование основ экологической культуры.</vt:lpstr>
      <vt:lpstr>Так начиналось: в1982г – открытие кружка «Юннаты».Руководитель – Тамара Ильинична Гурина.</vt:lpstr>
      <vt:lpstr>Юннаты активно участвовали в общественно- полезной деятельности</vt:lpstr>
      <vt:lpstr>Проводили экологические праздники.</vt:lpstr>
      <vt:lpstr>Участвовали в тур. походах.</vt:lpstr>
      <vt:lpstr>В 1995году открытие школы «Юный эколог».Руководитель В.Ф.Иванова</vt:lpstr>
      <vt:lpstr>Слайд 8</vt:lpstr>
      <vt:lpstr> Младшая группа 2003г.</vt:lpstr>
      <vt:lpstr>Семейный экологический праздник «День Земли»</vt:lpstr>
      <vt:lpstr>День Байкала.</vt:lpstr>
      <vt:lpstr>Эколого – познавательная игра «Эрудит»</vt:lpstr>
      <vt:lpstr>Операция  «Кормушка»</vt:lpstr>
      <vt:lpstr>Конкурс - парад «Наши меньшие друзья» </vt:lpstr>
      <vt:lpstr>Слайд 15</vt:lpstr>
      <vt:lpstr>Очередное занятие</vt:lpstr>
      <vt:lpstr>Ток-шоу «Оставим ёлочку в лесу»</vt:lpstr>
      <vt:lpstr>Слайд 18</vt:lpstr>
      <vt:lpstr>Акция по борьбе с мусором</vt:lpstr>
      <vt:lpstr>Тур. поход</vt:lpstr>
      <vt:lpstr>Живой уголок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ФЫГ</cp:lastModifiedBy>
  <cp:revision>62</cp:revision>
  <dcterms:modified xsi:type="dcterms:W3CDTF">2023-03-15T14:40:44Z</dcterms:modified>
</cp:coreProperties>
</file>