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129" y="1059872"/>
            <a:ext cx="7972780" cy="464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5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513" y="885006"/>
            <a:ext cx="7611341" cy="516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3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18" y="0"/>
            <a:ext cx="5141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4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94" y="0"/>
            <a:ext cx="8914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89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54" y="167259"/>
            <a:ext cx="8086899" cy="62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95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81" y="0"/>
            <a:ext cx="7947314" cy="646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37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95" y="556346"/>
            <a:ext cx="10108270" cy="568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85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63" y="538378"/>
            <a:ext cx="10311245" cy="58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73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17" y="218209"/>
            <a:ext cx="3773046" cy="23046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11" y="1511012"/>
            <a:ext cx="4591050" cy="2381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10" y="3261014"/>
            <a:ext cx="3798453" cy="28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04" y="810492"/>
            <a:ext cx="9094499" cy="44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48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22" y="477982"/>
            <a:ext cx="9198507" cy="58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1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76600" y="530225"/>
            <a:ext cx="8915400" cy="8937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Колеса и оси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2" y="2390774"/>
            <a:ext cx="7257387" cy="30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9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246" y="669347"/>
            <a:ext cx="2234712" cy="2905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503" y="516448"/>
            <a:ext cx="3096924" cy="3210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17" y="3727369"/>
            <a:ext cx="2726748" cy="27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16" y="768926"/>
            <a:ext cx="8541243" cy="514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6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162" y="1236518"/>
            <a:ext cx="6750956" cy="43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0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3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19" y="504350"/>
            <a:ext cx="7552398" cy="55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55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9" y="1891478"/>
            <a:ext cx="3906982" cy="3820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6" y="870555"/>
            <a:ext cx="4349749" cy="326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9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73" y="0"/>
            <a:ext cx="4453803" cy="3292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1" y="3128229"/>
            <a:ext cx="4819665" cy="339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3307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</TotalTime>
  <Words>3</Words>
  <Application>Microsoft Office PowerPoint</Application>
  <PresentationFormat>Широкоэкранный</PresentationFormat>
  <Paragraphs>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Легкий дым</vt:lpstr>
      <vt:lpstr>Презентация PowerPoint</vt:lpstr>
      <vt:lpstr>Колеса и оси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Ширяева</dc:creator>
  <cp:lastModifiedBy>Оксана Ширяева</cp:lastModifiedBy>
  <cp:revision>5</cp:revision>
  <dcterms:created xsi:type="dcterms:W3CDTF">2021-11-20T05:53:58Z</dcterms:created>
  <dcterms:modified xsi:type="dcterms:W3CDTF">2021-11-20T06:31:13Z</dcterms:modified>
</cp:coreProperties>
</file>