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65BE-C0A2-4FE7-B5E9-89C2CA808E88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13A6-4813-42D5-A323-FB597D35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4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65BE-C0A2-4FE7-B5E9-89C2CA808E88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13A6-4813-42D5-A323-FB597D35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1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65BE-C0A2-4FE7-B5E9-89C2CA808E88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13A6-4813-42D5-A323-FB597D35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9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65BE-C0A2-4FE7-B5E9-89C2CA808E88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13A6-4813-42D5-A323-FB597D35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9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65BE-C0A2-4FE7-B5E9-89C2CA808E88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13A6-4813-42D5-A323-FB597D35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9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65BE-C0A2-4FE7-B5E9-89C2CA808E88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13A6-4813-42D5-A323-FB597D35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0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65BE-C0A2-4FE7-B5E9-89C2CA808E88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13A6-4813-42D5-A323-FB597D35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4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65BE-C0A2-4FE7-B5E9-89C2CA808E88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13A6-4813-42D5-A323-FB597D35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65BE-C0A2-4FE7-B5E9-89C2CA808E88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13A6-4813-42D5-A323-FB597D35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5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65BE-C0A2-4FE7-B5E9-89C2CA808E88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13A6-4813-42D5-A323-FB597D35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4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65BE-C0A2-4FE7-B5E9-89C2CA808E88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13A6-4813-42D5-A323-FB597D35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0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365BE-C0A2-4FE7-B5E9-89C2CA808E88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13A6-4813-42D5-A323-FB597D353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 flipV="1">
            <a:off x="470514" y="168675"/>
            <a:ext cx="7634798" cy="3433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49196" y="4305669"/>
            <a:ext cx="3471169" cy="2139519"/>
          </a:xfrm>
        </p:spPr>
        <p:txBody>
          <a:bodyPr>
            <a:normAutofit/>
          </a:bodyPr>
          <a:lstStyle/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учитель-логопед/ дефектолог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РАХИМОВА СВЕТЛАНА МИНГАЛЕЕВНА</a:t>
            </a: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0616" y="435005"/>
            <a:ext cx="833613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 – КУРС </a:t>
            </a:r>
          </a:p>
          <a:p>
            <a:pPr algn="ctr"/>
            <a:endParaRPr lang="ru-RU" sz="2000" b="0" cap="none" spc="0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дошкольников к школьному обучению</a:t>
            </a:r>
          </a:p>
          <a:p>
            <a:pPr algn="ctr"/>
            <a:endParaRPr lang="ru-RU" sz="2000" b="0" cap="none" spc="0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0" cap="none" spc="0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«Наша Школа – «СуперКЛАСС!!!"</a:t>
            </a:r>
            <a:endParaRPr lang="ru-RU" sz="28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541" y="5145280"/>
            <a:ext cx="1306406" cy="13064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763" y="5048732"/>
            <a:ext cx="1822697" cy="1499503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>
            <a:off x="3277414" y="3330359"/>
            <a:ext cx="454092" cy="1340529"/>
          </a:xfrm>
          <a:prstGeom prst="leftBrac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6391923" y="3311371"/>
            <a:ext cx="452760" cy="1340529"/>
          </a:xfrm>
          <a:prstGeom prst="rightBrac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99643" y="3311371"/>
            <a:ext cx="2738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Школа –«СуперКЛАСС!!!»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встречают только нас,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Тех, кто хочет много знать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«5»-ки получать!!!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963" y="177553"/>
            <a:ext cx="11780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Рахимова Светлана Мингалеевна                                       +7(917) 468-18-25 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owl_daros@mail.ru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государственный открытый педагогический университет,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олигофренопедагог и логопед</a:t>
            </a: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БИРО, кафедра ДиПО, г.Уфа, методика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воспитания</a:t>
            </a: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школа Л.Л.Васильевой, г.Екатеринбург, тренер по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скорочтению и развитию памяти</a:t>
            </a: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стаж: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лет</a:t>
            </a: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путь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детского сада – старший воспитатель детского сада/методист – заведующий детским садом – тренер по скорочтению – учитель-логопед/дефектолог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92963" y="3586579"/>
            <a:ext cx="9019713" cy="176665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 так много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свете-важных, нужных и трудовых, но меня привлекают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не мыслю я жизни без них!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порою бывает, но в детские глазки взгляни: сколько они излучают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света, добра и любви!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Улыбнулась мне в жизни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благодарна за это судьбе. Знаю я: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могло быть иначе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мире, на этой земле!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70128" y="3302494"/>
            <a:ext cx="2190170" cy="330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725" y="729705"/>
            <a:ext cx="639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 – КУРС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62974" y="1305016"/>
            <a:ext cx="2459113" cy="4820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62975" y="1988597"/>
            <a:ext cx="2459112" cy="55929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развитие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62976" y="2660600"/>
            <a:ext cx="2459112" cy="56199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62975" y="3319286"/>
            <a:ext cx="2459113" cy="4626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11800" y="3983371"/>
            <a:ext cx="2552332" cy="5610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подготовка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465" y="226670"/>
            <a:ext cx="1458951" cy="1921242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4187687" y="729705"/>
            <a:ext cx="3803375" cy="91517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курса: март – апрель – май, до 12 июня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545" y="3038131"/>
            <a:ext cx="1549742" cy="10249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9030" y="2968487"/>
            <a:ext cx="424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7 лет – возраст будущих учеников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емиугольник 12"/>
          <p:cNvSpPr/>
          <p:nvPr/>
        </p:nvSpPr>
        <p:spPr>
          <a:xfrm>
            <a:off x="4519030" y="3781887"/>
            <a:ext cx="4297293" cy="2406878"/>
          </a:xfrm>
          <a:prstGeom prst="hept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2 раза в неделю </a:t>
            </a: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группах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Время: 60 минут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9548" y="409575"/>
            <a:ext cx="11172827" cy="4095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речи: </a:t>
            </a:r>
          </a:p>
          <a:p>
            <a:pPr marL="228600" indent="-228600" algn="just">
              <a:buAutoNum type="arabicParenR"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словаря по лексическим темам; понимание значения предлогов; формирование связной монологической речи; формирование образной речи; формирование навыков словообразования;</a:t>
            </a:r>
          </a:p>
          <a:p>
            <a:pPr marL="228600" indent="-228600" algn="just">
              <a:buAutoNum type="arabicParenR"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 и закрепление звуков/букв; различение твердых и мягких согласных; разделение понятий «звук» и «буква»; формирование навыков звуко-буквенного анализа слов; формирование основ обучения грамоте; закрепление умения читать короткие слова; знакомство с понятием «предложение»; формирование навыков письма печатными буквами.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11799" y="4505324"/>
            <a:ext cx="6265326" cy="15335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занятий выстраиваются с учетом индивидуальных возможностей детей (особенности звукопроизношения, фонематического слуха, уровня сформированности слухового, зрительного анализаторов, мелкой моторики пальцев рук и т.д.).</a:t>
            </a:r>
            <a:endParaRPr lang="ru-RU" sz="1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Картинки по запросу картинка ребенок читает"/>
          <p:cNvSpPr>
            <a:spLocks noChangeAspect="1" noChangeArrowheads="1"/>
          </p:cNvSpPr>
          <p:nvPr/>
        </p:nvSpPr>
        <p:spPr bwMode="auto">
          <a:xfrm>
            <a:off x="10032999" y="4814885"/>
            <a:ext cx="1385885" cy="138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ртинки по запросу картинка ребенок читае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50" y="4263652"/>
            <a:ext cx="2661443" cy="259434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870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162975" y="533400"/>
            <a:ext cx="10486099" cy="30765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мир:</a:t>
            </a:r>
          </a:p>
          <a:p>
            <a:pPr algn="just"/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ориентироваться во времени (время суток, дни недели, месяцы);</a:t>
            </a:r>
          </a:p>
          <a:p>
            <a:pPr algn="just"/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Разделять понятия «сделано руками человека» и «природное», «неживая природа», «живая природа»;</a:t>
            </a:r>
          </a:p>
          <a:p>
            <a:pPr algn="just"/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по лексическим темам: Транспорт, Фрукты-овощи, Мебель, Времена года, Животные, Растения, Птицы, Деревья, кустарники, цветы, грибы-ягоды, Профессии, Насекомые, Бытовая техника, Инструменты, Одежда-обувь-головные уборы, Посуда, Школьные принадлежности;</a:t>
            </a:r>
          </a:p>
          <a:p>
            <a:pPr algn="just"/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знания географии и истории. Знакомство с глобусом и картой.</a:t>
            </a:r>
            <a:endParaRPr lang="ru-RU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97474" y="3609975"/>
            <a:ext cx="6265326" cy="15335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занятий выстраиваются с учетом индивидуальных возможностей детей (уровня сформированности слухового, зрительного, тактильного, обонятельного анализаторов, воображения, памяти, мышления).</a:t>
            </a:r>
            <a:endParaRPr lang="ru-RU" sz="1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350" y="3848100"/>
            <a:ext cx="2914650" cy="291465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787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9548" y="409575"/>
            <a:ext cx="10868027" cy="39433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Логика: </a:t>
            </a:r>
          </a:p>
          <a:p>
            <a:pPr algn="just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устанавливать причинно-следственные связи; умение находить отличия и сходства между предметами, картинками; умение конструировать по образцу и самостоятельно; умение давать обобщающие определения группе предметов и слов, находить лишний предмет и слово, находить пару предмету или слову (по смыслу и т.д.); умение подбирать антонимы, синонимы, признаки предметов; находить логические ошибки на картинке и в тексте; умение сравнивать, различать, анализировать, делать несложные выводы; умение моделировать.</a:t>
            </a:r>
          </a:p>
          <a:p>
            <a:pPr algn="just"/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09548" y="4238625"/>
            <a:ext cx="6265326" cy="15335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занятий выстраиваются с учетом индивидуальных возможностей детей (уровня сформированности слухового, зрительного, тактильного, обонятельного анализаторов, воображения, памяти, мышления, речевых особенностей).</a:t>
            </a:r>
            <a:endParaRPr lang="ru-RU" sz="1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874" y="4238625"/>
            <a:ext cx="4215876" cy="245209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3761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09548" y="409575"/>
            <a:ext cx="11172827" cy="4095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развитие: </a:t>
            </a:r>
          </a:p>
          <a:p>
            <a:pPr algn="just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пространственные представления (справа, слева, посередине, вверху, внизу, сзади, спереди, между); </a:t>
            </a:r>
          </a:p>
          <a:p>
            <a:pPr algn="just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знание основных геометрических фигур – плоских и объемных; знание цифр до 20; умение соотносить количество предметов с нужной цифрой/числом; умение сравнивать группы предметов по количеству, внешним признакам (большой-маленький, много-один, поровну-больше-меньше и др.); умение называть предыдущее и последующее число относительно любого числа в пределах 10;</a:t>
            </a:r>
          </a:p>
          <a:p>
            <a:pPr algn="just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 понятиями «длина-ширина-высота, площадь, объем и др.;</a:t>
            </a:r>
          </a:p>
          <a:p>
            <a:pPr algn="just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решать простые задачи на нахождение суммы-разности, сравнение.</a:t>
            </a:r>
          </a:p>
        </p:txBody>
      </p:sp>
      <p:sp>
        <p:nvSpPr>
          <p:cNvPr id="4" name="Овал 3"/>
          <p:cNvSpPr/>
          <p:nvPr/>
        </p:nvSpPr>
        <p:spPr>
          <a:xfrm>
            <a:off x="1211799" y="4400550"/>
            <a:ext cx="6265326" cy="16382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занятий выстраиваются с учетом индивидуальных возможностей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(уровня сформированности слухового, зрительного, тактильного, обонятельного анализаторов, воображения, памяти, мышления, речевых особенностей.).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376" y="4400550"/>
            <a:ext cx="3581400" cy="238879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263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9548" y="409575"/>
            <a:ext cx="11172827" cy="4095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подготовка: </a:t>
            </a:r>
          </a:p>
          <a:p>
            <a:pPr algn="just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высшие психические функции и познавательную активность (внимание, восприятие, память, мышление, речь, произвольное поведение, общую и мелкую моторику, наблюдательность, сообразительность, фантазию);</a:t>
            </a:r>
          </a:p>
          <a:p>
            <a:pPr algn="just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Снимать тревожность, внутреннюю напряженность, зажатость;</a:t>
            </a:r>
          </a:p>
          <a:p>
            <a:pPr algn="just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откликаться на просьбу, понимать инструкции, принимать помощь, действовать в группе, участвовать в коллективной игре;</a:t>
            </a:r>
          </a:p>
          <a:p>
            <a:pPr algn="just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эмоциональную отзывчивость, эмпатию, желание помогать.</a:t>
            </a:r>
          </a:p>
        </p:txBody>
      </p:sp>
      <p:sp>
        <p:nvSpPr>
          <p:cNvPr id="3" name="Овал 2"/>
          <p:cNvSpPr/>
          <p:nvPr/>
        </p:nvSpPr>
        <p:spPr>
          <a:xfrm>
            <a:off x="906999" y="4400549"/>
            <a:ext cx="6265326" cy="15335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проводятся как в коммуникативных группах, так и индивидуально, так и в процессе основных занятий, в режимных моментах в разнообразных формах, с использованием эффективных приемов и средств, с учетом индивидуальных потребностей и возможностей ребенка.</a:t>
            </a:r>
            <a:endParaRPr lang="ru-RU" sz="1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776" y="4181092"/>
            <a:ext cx="4210050" cy="26102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0506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27970" y="450574"/>
            <a:ext cx="10608814" cy="34467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в Школу «СуперКЛАСС!!!»</a:t>
            </a:r>
          </a:p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роходит индивидуально в присутствии родителей будущего ученика 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занятии-ЗНАКОМСТВЕ 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30-35 минут</a:t>
            </a:r>
          </a:p>
          <a:p>
            <a:pPr algn="just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Захвати с собой ХОРОШЕЕ НАСТРОЕНИЕ и ЖЕЛАНИЕ узнавать новое и интересное!!!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077" y="4201275"/>
            <a:ext cx="2636630" cy="1665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265" y="4202667"/>
            <a:ext cx="2698812" cy="1669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707" y="4202667"/>
            <a:ext cx="3715056" cy="16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835</Words>
  <Application>Microsoft Office PowerPoint</Application>
  <PresentationFormat>Широкоэкранный</PresentationFormat>
  <Paragraphs>69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ЭКСПРЕСС – КУРС по подготовке детей дошкольного возраста к школьному обучению «Наша Школа – «СуперКЛАСС» </dc:title>
  <dc:creator>Роман Иванов</dc:creator>
  <cp:lastModifiedBy>Роман Иванов</cp:lastModifiedBy>
  <cp:revision>103</cp:revision>
  <dcterms:created xsi:type="dcterms:W3CDTF">2023-02-22T15:51:59Z</dcterms:created>
  <dcterms:modified xsi:type="dcterms:W3CDTF">2023-03-08T10:41:38Z</dcterms:modified>
</cp:coreProperties>
</file>