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8" r:id="rId1"/>
  </p:sldMasterIdLst>
  <p:notesMasterIdLst>
    <p:notesMasterId r:id="rId17"/>
  </p:notesMasterIdLst>
  <p:sldIdLst>
    <p:sldId id="285" r:id="rId2"/>
    <p:sldId id="265" r:id="rId3"/>
    <p:sldId id="267" r:id="rId4"/>
    <p:sldId id="302" r:id="rId5"/>
    <p:sldId id="275" r:id="rId6"/>
    <p:sldId id="278" r:id="rId7"/>
    <p:sldId id="264" r:id="rId8"/>
    <p:sldId id="280" r:id="rId9"/>
    <p:sldId id="281" r:id="rId10"/>
    <p:sldId id="283" r:id="rId11"/>
    <p:sldId id="286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embeddedFontLst>
    <p:embeddedFont>
      <p:font typeface="Franklin Gothic Medium" pitchFamily="34" charset="0"/>
      <p:regular r:id="rId18"/>
      <p:italic r:id="rId19"/>
    </p:embeddedFont>
    <p:embeddedFont>
      <p:font typeface="Matilda" charset="0"/>
      <p:regular r:id="rId20"/>
    </p:embeddedFont>
    <p:embeddedFont>
      <p:font typeface="Franklin Gothic Book" pitchFamily="34" charset="0"/>
      <p:regular r:id="rId21"/>
      <p: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C850"/>
    <a:srgbClr val="81A042"/>
    <a:srgbClr val="5A702E"/>
    <a:srgbClr val="34411B"/>
    <a:srgbClr val="69A12B"/>
    <a:srgbClr val="2A65AC"/>
    <a:srgbClr val="679E2A"/>
    <a:srgbClr val="D88306"/>
    <a:srgbClr val="FF66CC"/>
    <a:srgbClr val="EDA4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4" autoAdjust="0"/>
  </p:normalViewPr>
  <p:slideViewPr>
    <p:cSldViewPr>
      <p:cViewPr varScale="1">
        <p:scale>
          <a:sx n="100" d="100"/>
          <a:sy n="100" d="100"/>
        </p:scale>
        <p:origin x="-6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B10E-8459-4FFE-A429-6CDBD0A71E44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4FCF6-3B91-4019-8771-591B49330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5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7870"/>
            <a:ext cx="8892480" cy="642941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Домашние питомцы – золотистые хомячки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 учащихся 6-9 лет.</a:t>
            </a:r>
          </a:p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20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образования:  Вера Федоровна Иванова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00043"/>
            <a:ext cx="4429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МАОУ ДО «Дом творчества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п. Селенгинск»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606760" cy="198238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ли хомяк ночным животным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Наблюдая за   хомячком заметим, что ближе к вечеру он просыпается и начинает активно прыгать, что-то грызть, падать, возиться в подстилке, наводить порядок в своем домике, греметь колесом, играть.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подтверждает тот факт, что хомяки – ночные животные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Картинки по запросу хомяки спя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хомяки спя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 descr="C:\Documents and Settings\1\Рабочий стол\спящий 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2286015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3"/>
            <a:ext cx="8686800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«Как хомяки реагируют на громкие звуки?»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4500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Сначала  негромко включаем спокойную мелодичную музыку, хомяк ведет себя спокойно, никак не реагирует.  Затем  включаем подвижную ритмичную музыку на полную мощность динамиков. Мой хомяк сразу же вздрагивает и забивается в угол клетки.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Хомяки – пугливые животные, громкие звуки им неприятны. 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C:\Documents and Settings\1\Рабочий стол\испуг.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«Можно ли научить хомячка отзываться на свою кличку и узнавать голос хозяина?»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Хомяк  всегда откликается на свою кличку. Конечно,     не сразу, а только спустя несколько месяцев. Услышав свою кличку, Хомяк сам начинает вылезать из норки.   С ним надо все время разговаривать. Он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запомнилт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ваш голос.</a:t>
            </a:r>
            <a:endParaRPr lang="ru-RU" sz="3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Хомяка можно приручить, если внимательно к нему относиться. </a:t>
            </a:r>
            <a:endParaRPr lang="ru-RU" sz="3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57200"/>
            <a:ext cx="8134377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«Чистоплотные ли хомяки животные?»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Хомячки – чистоплотные животные.   После кормления он всегда аккуратно умывается, чистит свою шкурку, в «туалет» ходит в одно и тоже место.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 чтобы не было в помещении неприятного запаха, хозяин должен следить за чистотой в клетке, вовремя ее убирать и менять наполнитель для «туалета».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1\Рабочий стол\Хомка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3619525" cy="642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61436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мы узнали много нового и интересного о хомячках сирийских. 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Знаем, как сделать так, чтобы хомячку у нас нравилось. И пусть хомячок не умеет говорить, его преданные глазки говорят сами за себя.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Приобретая хомяка, как и любое другое животное, должны помнить 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 ответе за тех, кого приручаем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1" y="1571612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1\Мои документы\кле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3929067"/>
            <a:ext cx="2714645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1\Мои документы\пыл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3929067"/>
            <a:ext cx="2786083" cy="2000264"/>
          </a:xfrm>
          <a:prstGeom prst="rect">
            <a:avLst/>
          </a:prstGeom>
          <a:noFill/>
        </p:spPr>
      </p:pic>
      <p:pic>
        <p:nvPicPr>
          <p:cNvPr id="3" name="Picture 2" descr="C:\Documents and Settings\1\Рабочий стол\slide_2.jpgХОм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142852"/>
            <a:ext cx="81439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7148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об обитателях живой природы: хомяком.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-Уточнить и закрепить знания об особенностях внешнего вида хомячка.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-Формировать представления об особенностях его жизни. --Формировать умение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выделять существенные признаки при обобщении, обогащать словарный запас.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-Прививать практические навыки ухода за обитателем живой природы.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83582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221" y="4714885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22" y="214290"/>
            <a:ext cx="8191557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Золотистый хомячок — это небольшого размера грызун. Длина тела до 15 см, вес — 110-150 г. Тело плотное, шерсть гладкая, хвост короткий — длина не более 0,5 см.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Хомяки относятся к царству Животные, типу Хордовые, классу Млекопитающие, отряду Грызуны, семейству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Хомяковые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подсемейству Хомяки. Это небольшое подсемейство включает 19 видов, относящихся к 6  родам.</a:t>
            </a:r>
          </a:p>
        </p:txBody>
      </p:sp>
      <p:pic>
        <p:nvPicPr>
          <p:cNvPr id="3" name="Picture 2" descr="C:\Documents and Settings\1\Рабочий стол\4 хомя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3536157"/>
            <a:ext cx="3759229" cy="2786082"/>
          </a:xfrm>
          <a:prstGeom prst="rect">
            <a:avLst/>
          </a:prstGeom>
          <a:noFill/>
        </p:spPr>
      </p:pic>
      <p:pic>
        <p:nvPicPr>
          <p:cNvPr id="4" name="Picture 3" descr="C:\Documents and Settings\1\Рабочий стол\виды х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36157"/>
            <a:ext cx="411482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7" y="1142984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1\Рабочий стол\Хомка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7"/>
            <a:ext cx="8858312" cy="6215105"/>
          </a:xfrm>
          <a:prstGeom prst="rect">
            <a:avLst/>
          </a:prstGeom>
          <a:noFill/>
        </p:spPr>
      </p:pic>
      <p:pic>
        <p:nvPicPr>
          <p:cNvPr id="5" name="Picture 3" descr="C:\Documents and Settings\1\Рабочий стол\Хомка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5026"/>
            <a:ext cx="8858312" cy="62151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3" y="2643182"/>
            <a:ext cx="6215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265" name="Picture 1" descr="C:\Documents and Settings\1\Рабочий стол\Хомка\slide_1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92" cy="625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5" y="214290"/>
            <a:ext cx="4000528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 питания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3857628"/>
            <a:ext cx="8640960" cy="273972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Основу рациона питания хомяков составляет зерновой корм. Полезными дополнениями служат некоторые овощи, фрукты и зелень. </a:t>
            </a:r>
          </a:p>
          <a:p>
            <a:pPr lvl="0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Основными болезнями хомяка являются: болезни сердца, микроспория, мокрый хвост.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1\Рабочий стол\Кормл.хом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4" y="142852"/>
            <a:ext cx="4286279" cy="31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1052737"/>
            <a:ext cx="4320480" cy="72008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69A1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122" name="Picture 2" descr="C:\Documents and Settings\1\Рабочий стол\Хомка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59" cy="6311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3" y="428604"/>
            <a:ext cx="4820547" cy="11787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содержания и ухода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357430"/>
            <a:ext cx="8640960" cy="4500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Хомячки очень аккуратны, они с удовольствием следят за своей шерсткой, усердно чистятся и умываются, практически не пахнут.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Аккуратным питомцам должно соответствовать и состояние их жилища, поэтому за чистотой клетки сирийских хомячков необходимо регулярно следить.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в поилке ежедневно должна заменяться, наполнитель меняется каждые 4 дня, а раз в месяц вся клетка и весь ее инвентарь тщательно моются.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Documents and Settings\1\Рабочий стол\Хомка\Изображение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0"/>
            <a:ext cx="3429023" cy="1875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7030A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549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Franklin Gothic Medium</vt:lpstr>
      <vt:lpstr>Matilda</vt:lpstr>
      <vt:lpstr>Times New Roman</vt:lpstr>
      <vt:lpstr>Franklin Gothic Book</vt:lpstr>
      <vt:lpstr>Wingdings 2</vt:lpstr>
      <vt:lpstr>Calibri</vt:lpstr>
      <vt:lpstr>Трек</vt:lpstr>
      <vt:lpstr> </vt:lpstr>
      <vt:lpstr>Слайд 2</vt:lpstr>
      <vt:lpstr>Слайд 3</vt:lpstr>
      <vt:lpstr>Слайд 4</vt:lpstr>
      <vt:lpstr>Слайд 5</vt:lpstr>
      <vt:lpstr>Слайд 6</vt:lpstr>
      <vt:lpstr>Рацион питания</vt:lpstr>
      <vt:lpstr>Слайд 8</vt:lpstr>
      <vt:lpstr>Особенности содержания и ухода </vt:lpstr>
      <vt:lpstr>    «Является ли хомяк ночным животным?»</vt:lpstr>
      <vt:lpstr> «Как хомяки реагируют на громкие звуки?»</vt:lpstr>
      <vt:lpstr>«Можно ли научить хомячка отзываться на свою кличку и узнавать голос хозяина?»</vt:lpstr>
      <vt:lpstr>«Чистоплотные ли хомяки животные?» </vt:lpstr>
      <vt:lpstr>Слайд 14</vt:lpstr>
      <vt:lpstr>Заключение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ФЫГ</cp:lastModifiedBy>
  <cp:revision>118</cp:revision>
  <dcterms:created xsi:type="dcterms:W3CDTF">2013-08-23T08:38:35Z</dcterms:created>
  <dcterms:modified xsi:type="dcterms:W3CDTF">2023-02-18T10:37:09Z</dcterms:modified>
</cp:coreProperties>
</file>