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handoutMasterIdLst>
    <p:handoutMasterId r:id="rId5"/>
  </p:handoutMasterIdLst>
  <p:sldIdLst>
    <p:sldId id="348" r:id="rId2"/>
    <p:sldId id="349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0"/>
    <p:penClr>
      <a:srgbClr val="FF0000"/>
    </p:penClr>
  </p:showPr>
  <p:clrMru>
    <a:srgbClr val="FFFF66"/>
    <a:srgbClr val="FFFF99"/>
    <a:srgbClr val="FFCC66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84BAB36C-393E-426D-858D-82B9AB8DC7EB}" type="datetimeFigureOut">
              <a:rPr lang="ru-RU"/>
              <a:pPr/>
              <a:t>19.01.2023</a:t>
            </a:fld>
            <a:endParaRPr lang="ru-RU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AB721556-5C2B-4808-AB7E-C134D41678B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30614F-4393-4EFE-9988-B4283792AADE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B46050-7636-4435-8701-1F7373D3F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6783-FE8B-402D-BDBD-7AB883597F53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471F2-829F-4BFB-97BF-B2FF06F03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16E4-FECE-4D1A-9030-2E94ED022AE7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6CEFC-7774-4B3A-A967-E3CA1D199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0FE4-3774-4321-9E38-BD4D71337BC5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25778-5081-4274-A6D1-41FA8BC4F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8C5B-64B4-446C-A23B-7F2F29A37344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972F-224A-40A9-9FFA-879AFFDD7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D5FD8-0723-4663-B7D3-052B79830320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50F3-B51D-4C9A-8907-2187911DA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D6BAB-9B47-47ED-9759-294BA581D849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D3A05-8974-46A4-A10E-F231CA23F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A8EDE-4F62-4C2A-8C03-04D0158DE2CF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96F60-ED7D-43D1-BD59-66C1408D8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1B3B4-80A3-4AB0-A5E3-78D01E759728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FB9F7-3849-4635-8F52-492297AEE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014D8-C4ED-4D10-950B-8C75369185EF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F9CA-E3A3-4FBA-AF60-9C7E0F302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7959-0722-41D9-A04D-A02EAB450100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CDFB2-D0A5-4079-94EC-3BF349984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2FCA9-99BB-4B49-A7ED-96A7C2AF63F1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D556C-CF17-48D4-9186-773EBD503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E54DBE-95DF-4788-B364-A93F4637348E}" type="datetimeFigureOut">
              <a:rPr lang="ru-RU"/>
              <a:pPr>
                <a:defRPr/>
              </a:pPr>
              <a:t>19.01.2023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3F739B-B345-4D48-AAA7-328264E29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32" r:id="rId9"/>
    <p:sldLayoutId id="2147483723" r:id="rId10"/>
    <p:sldLayoutId id="214748372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188640"/>
            <a:ext cx="8496944" cy="648072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+mj-lt"/>
              </a:rPr>
              <a:t>Муниципальное дошкольное образовательное учреждение 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+mj-lt"/>
              </a:rPr>
              <a:t>центр развития ребенка детский сад №4 «Светлячок»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99138" y="1674054"/>
            <a:ext cx="5553182" cy="4275225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Мвидео\Desktop\Новая папка (23)\Новая папка\DSCN0912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72816"/>
            <a:ext cx="5400600" cy="4075120"/>
          </a:xfrm>
          <a:prstGeom prst="round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23528" y="908720"/>
            <a:ext cx="8496944" cy="648072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РАЗВИВАЮЩАЯ И ОБУЧАЮЩАЯ ИГРА</a:t>
            </a:r>
            <a:br>
              <a:rPr lang="ru-RU" b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</a:br>
            <a:r>
              <a:rPr lang="ru-RU" b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«ЧУДО ОГОРОД»</a:t>
            </a:r>
            <a:endParaRPr lang="ru-RU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6021288"/>
            <a:ext cx="8496944" cy="648072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+mj-lt"/>
              </a:rPr>
              <a:t>Выполнил: воспитатель, высшей квалификационной категории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+mj-lt"/>
              </a:rPr>
              <a:t>Макарова Светлана Валериевна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2" y="188640"/>
            <a:ext cx="8784976" cy="6863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FF66"/>
                </a:solidFill>
                <a:latin typeface="+mj-lt"/>
              </a:rPr>
              <a:t>     </a:t>
            </a:r>
            <a:r>
              <a:rPr lang="ru-RU" sz="1400" dirty="0" smtClean="0">
                <a:solidFill>
                  <a:srgbClr val="FFFF66"/>
                </a:solidFill>
                <a:latin typeface="+mj-lt"/>
              </a:rPr>
              <a:t>Через игру «Чудо огород»  дети знакомятся с овощами и фруктами,  том где они растут, для чего они нужны и что из них можно приготовить. Во время игры у детей закрепляются знания: о цвете, форме, величине, количестве, о расположении предметов в пространстве; развиваются: мелкая моторика рук, логическое и пространственное мышление, воображение, речь. </a:t>
            </a:r>
          </a:p>
          <a:p>
            <a:endParaRPr lang="ru-RU" sz="800" dirty="0" smtClean="0">
              <a:latin typeface="+mj-lt"/>
            </a:endParaRPr>
          </a:p>
          <a:p>
            <a:r>
              <a:rPr lang="ru-RU" sz="1400" dirty="0" smtClean="0">
                <a:latin typeface="+mj-lt"/>
              </a:rPr>
              <a:t>      Главный герой - </a:t>
            </a:r>
            <a:r>
              <a:rPr lang="ru-RU" sz="1400" dirty="0" err="1" smtClean="0">
                <a:latin typeface="+mj-lt"/>
              </a:rPr>
              <a:t>Чиполлино</a:t>
            </a:r>
            <a:r>
              <a:rPr lang="ru-RU" sz="1400" dirty="0" smtClean="0">
                <a:latin typeface="+mj-lt"/>
              </a:rPr>
              <a:t>,  предлагает детям совершить интересное путешествие на огород.</a:t>
            </a:r>
          </a:p>
          <a:p>
            <a:pPr algn="ctr"/>
            <a:endParaRPr lang="ru-RU" sz="800" b="1" dirty="0" smtClean="0">
              <a:latin typeface="+mj-lt"/>
            </a:endParaRPr>
          </a:p>
          <a:p>
            <a:pPr algn="ctr"/>
            <a:r>
              <a:rPr lang="ru-RU" sz="1400" b="1" dirty="0" smtClean="0">
                <a:solidFill>
                  <a:srgbClr val="FFFF99"/>
                </a:solidFill>
                <a:latin typeface="+mj-lt"/>
              </a:rPr>
              <a:t>Варианты игры:</a:t>
            </a: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«Собери урожай»</a:t>
            </a:r>
            <a:r>
              <a:rPr lang="ru-RU" sz="1400" b="1" dirty="0" smtClean="0">
                <a:solidFill>
                  <a:srgbClr val="FFFF99"/>
                </a:solidFill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(детям дается описание овощей и фруктов, по описанию дети находят их на огороде)</a:t>
            </a:r>
          </a:p>
          <a:p>
            <a:pPr marL="342900" indent="-342900">
              <a:buFontTx/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«Что и где растет?»</a:t>
            </a:r>
            <a:r>
              <a:rPr lang="ru-RU" sz="1400" b="1" dirty="0" smtClean="0">
                <a:solidFill>
                  <a:srgbClr val="FFFF99"/>
                </a:solidFill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(детям загадываются загадки про овощи и фрукты, дети отгадывают их и определяют их место расположение: растут они на грядке или на дереве)</a:t>
            </a: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«Путаница»</a:t>
            </a:r>
            <a:r>
              <a:rPr lang="ru-RU" sz="1400" b="1" dirty="0" smtClean="0"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(дети сортируют овощи от фруктов)</a:t>
            </a: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«Повар»</a:t>
            </a:r>
            <a:r>
              <a:rPr lang="ru-RU" sz="1400" dirty="0" smtClean="0">
                <a:latin typeface="+mj-lt"/>
              </a:rPr>
              <a:t> (детям предлагается приготовить салат или суп, подобрав для этого овощи. Детям предлагается приготовить компот или варенье, подобрав для этого фрукты)</a:t>
            </a: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«Один - много», «Посчитай»</a:t>
            </a:r>
            <a:r>
              <a:rPr lang="ru-RU" sz="1400" b="1" dirty="0" smtClean="0">
                <a:solidFill>
                  <a:srgbClr val="FFFF99"/>
                </a:solidFill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(детям предлагается собрать, например все  зеленые яблоки, а потом все красные и определить их количество. Можно предложить детям совместно их посчитать)</a:t>
            </a: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«Четвертый лишний»</a:t>
            </a:r>
            <a:r>
              <a:rPr lang="ru-RU" sz="1400" dirty="0" smtClean="0">
                <a:latin typeface="+mj-lt"/>
              </a:rPr>
              <a:t> (детям предлагается найти среди овощей лишнее - фрукт и наоборот среди фруктов найти лишнее - овощ)</a:t>
            </a: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«Большой - маленький»</a:t>
            </a:r>
            <a:r>
              <a:rPr lang="ru-RU" sz="1400" b="1" dirty="0" smtClean="0"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(детям предлагается рассортировать большое от маленького, например груши)</a:t>
            </a: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rgbClr val="FFFF99"/>
                </a:solidFill>
                <a:latin typeface="+mj-lt"/>
              </a:rPr>
              <a:t>«Что с начала, а что потом»</a:t>
            </a:r>
            <a:r>
              <a:rPr lang="ru-RU" sz="1400" b="1" dirty="0" smtClean="0">
                <a:solidFill>
                  <a:srgbClr val="FFFF99"/>
                </a:solidFill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(дети закрепляют  знания о времени года и этапах созревания фруктов на дереве,  например, весной на дереве появляются листочки, потом цветочки; летом появляются  плоды. Сначала плоды маленькие и зеленые, потом  плоды - желтые, потом они становятся большими желто-красными и т.д.)</a:t>
            </a:r>
          </a:p>
          <a:p>
            <a:pPr marL="342900" indent="-342900">
              <a:buAutoNum type="arabicPeriod"/>
            </a:pPr>
            <a:endParaRPr lang="ru-RU" sz="800" dirty="0" smtClean="0">
              <a:latin typeface="+mj-lt"/>
            </a:endParaRPr>
          </a:p>
          <a:p>
            <a:pPr marL="342900" indent="-342900"/>
            <a:r>
              <a:rPr lang="ru-RU" sz="1400" dirty="0" smtClean="0">
                <a:latin typeface="+mj-lt"/>
              </a:rPr>
              <a:t>      К  игре прилагается  дополнительный материал для развития трудовых навыков у детей: грабли, лопатка,</a:t>
            </a:r>
          </a:p>
          <a:p>
            <a:pPr marL="342900" indent="-342900"/>
            <a:r>
              <a:rPr lang="ru-RU" sz="1400" dirty="0" smtClean="0">
                <a:latin typeface="+mj-lt"/>
              </a:rPr>
              <a:t>лейка,  для  имитации  трудовых действий; ведерко, корзинка для сбора урожая;  этикетки, которые дети могут</a:t>
            </a:r>
          </a:p>
          <a:p>
            <a:pPr marL="342900" indent="-342900"/>
            <a:r>
              <a:rPr lang="ru-RU" sz="1400" dirty="0" smtClean="0">
                <a:latin typeface="+mj-lt"/>
              </a:rPr>
              <a:t>ставить в соответствии с овощами  «растущими»  на грядке; элементы  травы  -  сорняки, которые дети могут</a:t>
            </a:r>
          </a:p>
          <a:p>
            <a:pPr marL="342900" indent="-342900"/>
            <a:r>
              <a:rPr lang="ru-RU" sz="1400" dirty="0" smtClean="0">
                <a:latin typeface="+mj-lt"/>
              </a:rPr>
              <a:t>убирать с грядок. Так же прилагается набор посуды , который  дети могут использовать для  игры «Повар».</a:t>
            </a:r>
          </a:p>
          <a:p>
            <a:pPr marL="342900" indent="-342900"/>
            <a:endParaRPr lang="ru-RU" sz="800" dirty="0" smtClean="0">
              <a:latin typeface="+mj-lt"/>
            </a:endParaRPr>
          </a:p>
          <a:p>
            <a:pPr marL="342900" indent="-342900"/>
            <a:r>
              <a:rPr lang="ru-RU" sz="1400" dirty="0" smtClean="0">
                <a:latin typeface="+mj-lt"/>
              </a:rPr>
              <a:t>      В игре используются статичные, съемные и подвижные элементы, предметы и ткани различной фактуры, </a:t>
            </a:r>
          </a:p>
          <a:p>
            <a:pPr marL="342900" indent="-342900"/>
            <a:r>
              <a:rPr lang="ru-RU" sz="1400" dirty="0" smtClean="0">
                <a:latin typeface="+mj-lt"/>
              </a:rPr>
              <a:t>что развивает у детей мелкую моторику рук, тактильное восприятие, воображение, мышление и т.д.  </a:t>
            </a:r>
          </a:p>
          <a:p>
            <a:pPr marL="342900" indent="-342900"/>
            <a:r>
              <a:rPr lang="ru-RU" sz="1400" dirty="0" smtClean="0">
                <a:solidFill>
                  <a:srgbClr val="FFFF66"/>
                </a:solidFill>
                <a:latin typeface="+mj-lt"/>
              </a:rPr>
              <a:t>Игра  «Чудо огород» доставляют детям радость и благотворно сказывается на всестороннем развитии ребенка.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2246</TotalTime>
  <Words>456</Words>
  <Application>Microsoft Office PowerPoint</Application>
  <PresentationFormat>Экран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Мвидео</dc:creator>
  <cp:lastModifiedBy>Мвидео</cp:lastModifiedBy>
  <cp:revision>246</cp:revision>
  <dcterms:created xsi:type="dcterms:W3CDTF">2014-02-08T13:18:03Z</dcterms:created>
  <dcterms:modified xsi:type="dcterms:W3CDTF">2023-01-19T19:28:30Z</dcterms:modified>
</cp:coreProperties>
</file>