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0" r:id="rId3"/>
    <p:sldId id="264" r:id="rId4"/>
    <p:sldId id="262" r:id="rId5"/>
    <p:sldId id="266" r:id="rId6"/>
    <p:sldId id="268" r:id="rId7"/>
    <p:sldId id="270" r:id="rId8"/>
    <p:sldId id="272" r:id="rId9"/>
    <p:sldId id="274" r:id="rId10"/>
    <p:sldId id="276" r:id="rId11"/>
    <p:sldId id="278" r:id="rId12"/>
    <p:sldId id="280" r:id="rId13"/>
    <p:sldId id="282" r:id="rId14"/>
    <p:sldId id="284" r:id="rId15"/>
    <p:sldId id="286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7D368-353F-4461-B979-7551D8FACF1A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29F93-9C95-4654-86CB-76B5F072C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4FCF6-3B91-4019-8771-591B49330F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8321008" cy="803677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МАОУ ДО «Дом творчества</a:t>
            </a:r>
            <a:br>
              <a:rPr lang="ru-RU" sz="2400" b="1" i="1" dirty="0" smtClean="0"/>
            </a:br>
            <a:r>
              <a:rPr lang="ru-RU" sz="2400" b="1" i="1" dirty="0" smtClean="0"/>
              <a:t> п. Селенгинск»</a:t>
            </a:r>
            <a:endParaRPr lang="ru-RU" sz="2400" b="1" dirty="0">
              <a:solidFill>
                <a:srgbClr val="69A1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ilda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844825"/>
            <a:ext cx="864096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/>
              <a:t>влияние пыли на здоровье человека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 учащихся: 8-12 лет</a:t>
            </a:r>
          </a:p>
          <a:p>
            <a:pPr marL="0" indent="0" algn="ctr">
              <a:buNone/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/>
            </a:r>
            <a:b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</a:b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bat" pitchFamily="2" charset="0"/>
              </a:rPr>
              <a:t>Педагог 	     дополнительного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bat" pitchFamily="2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bat" pitchFamily="2" charset="0"/>
              </a:rPr>
              <a:t>	     образования:  Вера Федоровна Иванова</a:t>
            </a:r>
            <a:r>
              <a:rPr lang="ru-RU" sz="2400" b="1" dirty="0" smtClean="0">
                <a:solidFill>
                  <a:srgbClr val="006600"/>
                </a:solidFill>
                <a:latin typeface="Arbat" pitchFamily="2" charset="0"/>
              </a:rPr>
              <a:t/>
            </a:r>
            <a:br>
              <a:rPr lang="ru-RU" sz="2400" b="1" dirty="0" smtClean="0">
                <a:solidFill>
                  <a:srgbClr val="006600"/>
                </a:solidFill>
                <a:latin typeface="Arbat" pitchFamily="2" charset="0"/>
              </a:rPr>
            </a:b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ru-RU" sz="2000" b="1" dirty="0" smtClean="0"/>
              <a:t> </a:t>
            </a:r>
            <a:endParaRPr lang="ru-RU" sz="2400" b="1" dirty="0" smtClean="0"/>
          </a:p>
          <a:p>
            <a:pPr marL="0" indent="0" algn="r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335258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285728"/>
            <a:ext cx="857256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</a:t>
            </a:r>
            <a:r>
              <a:rPr lang="ru-RU" sz="2400" b="1" dirty="0" smtClean="0"/>
              <a:t>амым грязным местом оказалась раздевалка  поскольку именно  в этом помещении пыль соединяется с уличной пылью и грязью.  </a:t>
            </a:r>
          </a:p>
          <a:p>
            <a:r>
              <a:rPr lang="ru-RU" sz="2400" b="1" dirty="0" smtClean="0"/>
              <a:t> 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C:\Documents and Settings\1\Рабочий стол\20221003_210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000372"/>
            <a:ext cx="4286280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\Рабочий стол\20221003_2106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0711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Для того чтобы определить структуру пыли, взятой с разных предметов в помещениях,  рассмотрим ее через лупу.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</a:rPr>
              <a:t>Обнаружили, что частицы пыли неоднородны по составу и размеру, серого цвета, соединены между собой ворсинками.. значительная ее часть состоит из частичек кожных покровов человека , ворса различных тканей </a:t>
            </a:r>
            <a:endParaRPr lang="ru-RU" sz="2000" b="1" dirty="0" smtClean="0"/>
          </a:p>
        </p:txBody>
      </p:sp>
      <p:pic>
        <p:nvPicPr>
          <p:cNvPr id="3" name="Picture 2" descr="C:\Users\ZX\Desktop\imag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964785"/>
            <a:ext cx="3429024" cy="2411033"/>
          </a:xfrm>
          <a:prstGeom prst="rect">
            <a:avLst/>
          </a:prstGeom>
          <a:noFill/>
        </p:spPr>
      </p:pic>
      <p:pic>
        <p:nvPicPr>
          <p:cNvPr id="4" name="Picture 3" descr="C:\Users\ZX\Desktop\image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3964785"/>
            <a:ext cx="3577793" cy="2411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6485" y="160712"/>
            <a:ext cx="4857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Вопросы анкеты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5" y="642918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1.Как вы считаете, нужно ли делать генеральную уборку в кабинете чаще, чем 1 раз в неделю?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2. Сколько раз в неделю вы делаете влажную уборку дома?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3. Используете ли вы при влажной уборке специальные моющие средства?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4. Как вы считаете, влияет ли пыль на ваш организм? 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2678901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71% опрошенных, считают, что в </a:t>
            </a:r>
            <a:r>
              <a:rPr lang="ru-RU" sz="2400" b="1" dirty="0" smtClean="0">
                <a:ea typeface="Times New Roman" pitchFamily="18" charset="0"/>
              </a:rPr>
              <a:t>кабинете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необходимо проводить генеральные уборки чаще 1 раза в неделю. Только 62% опрошенных делают влажную уборку в квартирах чаще, чем 1 раз в неделю. Чаще (68%) влажная уборка проводится с использованием различных моющих средств. 94% опрошенных считают, что пыль влияет на их самочувствие.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6222" y="696497"/>
            <a:ext cx="804868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407030" y="1633326"/>
            <a:ext cx="1768091" cy="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688483" y="1633657"/>
            <a:ext cx="1768091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6222" y="2518166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71473" y="530424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Из чего  делаем вывод, что большая часть родителей и учащихся осознают важность для здоровья чистоты воздуха в школе и в своих домах. </a:t>
            </a:r>
            <a:endParaRPr lang="ru-RU" sz="24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8439640" y="1418748"/>
            <a:ext cx="267893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1" y="214291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так, 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узнали  очень много нового и интересного о пыли, её источниках и видах. Выяснили, что пыль,  не только вредна и опасна для здоровья человека, являясь одним из сильнейших аллергенов, причиной возникновения проблем с органами дыхания.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 узнали, что избавиться от пыли полностью невозможно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ведь основным источником пыли является сам человек, домашние животные, комнатные растения и домашний инвентарь (подушки, одеяла, мягкая мебель, книги и т.д.).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 бороться с пылью, сводя ее количество к минимуму, можно и нужно. Одним из главных средств в борьбе с различными видами пыли является влажная уборка.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0723" name="AutoShape 3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4" name="Picture 4" descr="C:\Documents and Settings\1\Мои документы\протирка пы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715016"/>
            <a:ext cx="3952903" cy="1000133"/>
          </a:xfrm>
          <a:prstGeom prst="rect">
            <a:avLst/>
          </a:prstGeom>
          <a:noFill/>
        </p:spPr>
      </p:pic>
      <p:pic>
        <p:nvPicPr>
          <p:cNvPr id="30725" name="Picture 5" descr="C:\Documents and Settings\1\Мои документы\влаж у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9" y="5429263"/>
            <a:ext cx="3929091" cy="12858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7" y="-214338"/>
            <a:ext cx="835824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Рекомендации борьбы с  пылью в доме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: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1.Для вытирания пыли используются, как правило, фланелевые салфетки, пропитанные специальным раствором.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sym typeface="Symbol" pitchFamily="18" charset="2"/>
              </a:rPr>
              <a:t>2.Старайтесь регулярно стирать все традиционные «пылесборники», которые поддаются стирке: шторы, плюшевые игрушки, тряпичные коврики, покрывала.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sym typeface="Symbol" pitchFamily="18" charset="2"/>
              </a:rPr>
              <a:t>3.Самый распространенный «борец» за чистоту в доме – пылесос.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Однако во время уборки пылесосом пыль очень «активно» поднимается в воздух, поэтому желательно, открывать окна для сквозняка и после окончания сделать влажную уборку.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00035" y="4661306"/>
            <a:ext cx="828680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4.Для борьбы с пылевыми клещами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нужно чаще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проветривать, проглаживать постельное белье, прогревать или вымораживать одеяла, подушки и матрасы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Клещи боятся тепла и холода.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Летом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выносите постельное белье просушить на солнце</a:t>
            </a:r>
            <a:r>
              <a:rPr lang="ru-RU" sz="2400" dirty="0" smtClean="0"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267868"/>
            <a:ext cx="835824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5.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Рекомендуется убрать ковровые покрытия. Они </a:t>
            </a:r>
            <a:r>
              <a:rPr lang="ru-RU" sz="2400" b="1" dirty="0" smtClean="0">
                <a:ea typeface="Times New Roman" pitchFamily="18" charset="0"/>
              </a:rPr>
              <a:t>источники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пыли и грязи.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6.Разводите комнатные растения, обладающие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фитонцидными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свойствами могут снижать численность микроорганизмов в воздухе, (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хлорофитум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</a:rPr>
              <a:t>7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.Если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вы подвержены аллергии, вам недостаточно тщательно убирать в квартире, ведь уличная пыль также может стать для вас большой проблемой. Вернувшись домой, сразу примите душ и смените одежду на домашнюю.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</a:rPr>
              <a:t>8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.Приобретайте и размещайте специальные приборы -очистители, увлажнители , которые будут фильтровать воздух очищая его.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</a:rPr>
              <a:t>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.И все же главное в борьбе с пылью – это влажная уборка, причем не реже 2-х - 3-х раз в неделю. Все методы борьбы с пылью и клещами будут эффективными только при условии регулярности их выполнения.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285728"/>
            <a:ext cx="81439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Цель  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02" y="857232"/>
            <a:ext cx="8643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3200" b="1" dirty="0" smtClean="0"/>
              <a:t>выяснить как пыль влияет на здоровье человека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2050" name="Picture 2" descr="C:\Documents and Settings\1\Мои документы\чи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23" y="2839637"/>
            <a:ext cx="3810027" cy="2803942"/>
          </a:xfrm>
          <a:prstGeom prst="rect">
            <a:avLst/>
          </a:prstGeom>
          <a:noFill/>
        </p:spPr>
      </p:pic>
      <p:pic>
        <p:nvPicPr>
          <p:cNvPr id="2051" name="Picture 3" descr="C:\Documents and Settings\1\Мои документы\ок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39637"/>
            <a:ext cx="3881465" cy="28039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60712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Задачи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1.  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Узнать состав домашней пыли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2.   Рассмотреть влияние пыли на здоровье человека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 3.   Определить места наибольшего скопления пыли в помещениях.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4. С помощью тестирования определить, как оценивают важность для здоровья чистоту воздуха </a:t>
            </a: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учащиеся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 своих домах.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 5.Познакомится со способами борьбы с пылью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1"/>
            <a:ext cx="75724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        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Пыль небезопасна для здоровья человека. Вдыхание воздуха с высокой концентрацией пыли оказывает на лёгкие такое же вредное воздействие, как выкуривание половины сигареты.</a:t>
            </a:r>
            <a:endParaRPr lang="ru-RU" sz="2400" b="1" dirty="0"/>
          </a:p>
        </p:txBody>
      </p:sp>
      <p:pic>
        <p:nvPicPr>
          <p:cNvPr id="1026" name="Picture 2" descr="C:\Documents and Settings\1\Мои документы\кле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161108"/>
            <a:ext cx="3905277" cy="2768224"/>
          </a:xfrm>
          <a:prstGeom prst="rect">
            <a:avLst/>
          </a:prstGeom>
          <a:noFill/>
        </p:spPr>
      </p:pic>
      <p:pic>
        <p:nvPicPr>
          <p:cNvPr id="1028" name="Picture 4" descr="C:\Documents and Settings\1\Мои документы\пыле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4" y="3161108"/>
            <a:ext cx="3690965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-142899"/>
            <a:ext cx="82868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/>
              <a:t>Пыль влияет на организм человека; если не уделять должного внимания охране чистоты воздуха, то со временем человеку будет сложно дышать без последствий, связанных со здоровьем.</a:t>
            </a:r>
            <a:endParaRPr lang="ru-RU" sz="2400" b="1" dirty="0"/>
          </a:p>
        </p:txBody>
      </p:sp>
      <p:pic>
        <p:nvPicPr>
          <p:cNvPr id="3" name="Picture 3" descr="C:\Documents and Settings\1\Мои документы\пы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928934"/>
            <a:ext cx="5310224" cy="300039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221" y="214290"/>
            <a:ext cx="8286808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Пыль - это непременный атрибут жилья человека. Она незримо обосновалась в наших домах и квартирах, ведёт параллельную с нами жизнь, незаметно устанавливает свои порядки. Пыль обладает способностью оказывать влияние абсолютно на всё: на работу бытовой техники и всех существующих приборов, на состояние мебели и одежды, на качество воздуха в комнате, на здоровье обитателей дома.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221" y="3268265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Экологи всего мира единодушны во мнении о том, что пыль небезопасна для здоровья человека.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32678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Так как современный человек большую часть времени проводит в помещениях , меня заинтересовал вопрос, каков воздух в моём доме, и как его состояние может влиять на здоровье  человека.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3" y="321448"/>
            <a:ext cx="5286412" cy="1464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 домашней пыли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000372"/>
            <a:ext cx="1714480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Частицы кожного покрова человека и животных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9732" y="3589736"/>
            <a:ext cx="952507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Ворс различных тканей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7" y="4714885"/>
            <a:ext cx="120015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Паразитические беспозвоночные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90997" y="4572009"/>
            <a:ext cx="1238259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Болезнетворные грибки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857760"/>
            <a:ext cx="85725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Бактерии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77014" y="3714752"/>
            <a:ext cx="1023945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Микроскопические клещи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20022" y="3071811"/>
            <a:ext cx="1523977" cy="255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Токсичные и радиоактивные вещества (</a:t>
            </a:r>
            <a:r>
              <a:rPr lang="ru-RU" b="1" dirty="0" err="1" smtClean="0">
                <a:solidFill>
                  <a:schemeClr val="tx1"/>
                </a:solidFill>
              </a:rPr>
              <a:t>диок-син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714480" y="1857364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393142" y="2107397"/>
            <a:ext cx="1571636" cy="107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321704" y="3036092"/>
            <a:ext cx="292895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rot="5400000">
            <a:off x="3321045" y="3107531"/>
            <a:ext cx="2644000" cy="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143373" y="3000371"/>
            <a:ext cx="2928958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536413" y="2393149"/>
            <a:ext cx="1714512" cy="642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643703" y="1857364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7" y="267869"/>
            <a:ext cx="83582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 месяц </a:t>
            </a:r>
            <a:r>
              <a:rPr lang="ru-RU" sz="2400" b="1" dirty="0" smtClean="0"/>
              <a:t>семья из 3-х человек производит </a:t>
            </a:r>
            <a:r>
              <a:rPr lang="ru-RU" sz="2400" b="1" dirty="0" smtClean="0">
                <a:solidFill>
                  <a:srgbClr val="C00000"/>
                </a:solidFill>
              </a:rPr>
              <a:t>около 1 кг пыли. 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Домашний воздух </a:t>
            </a:r>
            <a:r>
              <a:rPr lang="ru-RU" sz="2400" b="1" dirty="0" smtClean="0">
                <a:solidFill>
                  <a:srgbClr val="C00000"/>
                </a:solidFill>
              </a:rPr>
              <a:t>в 6 раз "грязнее" </a:t>
            </a:r>
            <a:r>
              <a:rPr lang="ru-RU" sz="2400" b="1" dirty="0" smtClean="0"/>
              <a:t>и</a:t>
            </a:r>
            <a:r>
              <a:rPr lang="ru-RU" sz="2400" b="1" dirty="0" smtClean="0">
                <a:solidFill>
                  <a:srgbClr val="C00000"/>
                </a:solidFill>
              </a:rPr>
              <a:t> в 10 раз токсичнее наружного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/>
              <a:t>Если «дышать пылью» изо дня в день, то неизбежны заболевания 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0" y="3286124"/>
            <a:ext cx="24288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Дыхательной системы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28861" y="3214686"/>
            <a:ext cx="2071703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Аллергии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1" y="3214686"/>
            <a:ext cx="214314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Вирусные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58017" y="3286124"/>
            <a:ext cx="2143140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Нарушение слуха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28662" y="5429265"/>
            <a:ext cx="2500331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Заболевание почек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1935" y="5429265"/>
            <a:ext cx="205740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Инфаркт миокарда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72264" y="5429264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Менингит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Определение запыленности воздуха в помещениях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9" y="1446596"/>
            <a:ext cx="84296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выяснить откуда берётся пыль,  проведём следующий опыт: возьмём  чистую  пластиковую коробку и поставим в шкаф, плотно закрыв дверцу. Через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недели  достаём коробку, внутри нее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оказалась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пыль.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ыль проникает в помещение независимо от того закрыто оно или нет.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28597" y="4232678"/>
            <a:ext cx="835824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Чтобы определить степень запыленности </a:t>
            </a:r>
            <a:r>
              <a:rPr lang="ru-RU" sz="2400" b="1" dirty="0" smtClean="0">
                <a:ea typeface="Times New Roman" pitchFamily="18" charset="0"/>
              </a:rPr>
              <a:t>в помещении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  наклеим скотч на картон и разложим  в </a:t>
            </a:r>
            <a:r>
              <a:rPr lang="ru-RU" sz="2400" b="1" dirty="0" smtClean="0">
                <a:ea typeface="Times New Roman" pitchFamily="18" charset="0"/>
              </a:rPr>
              <a:t>раздевалке и в кабинете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. Через неделю рассмотрим эти образцы и увидим на них прилипшие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 чёрные точки и волоски.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773</Words>
  <PresentationFormat>Экран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МАОУ ДО «Дом творчества  п. Селенгинск»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ДО «Дом творчества  п. Селенгинск»</dc:title>
  <cp:lastModifiedBy>ФЫГ</cp:lastModifiedBy>
  <cp:revision>3</cp:revision>
  <dcterms:modified xsi:type="dcterms:W3CDTF">2023-01-22T13:58:59Z</dcterms:modified>
</cp:coreProperties>
</file>