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0" r:id="rId4"/>
    <p:sldId id="280" r:id="rId5"/>
    <p:sldId id="261" r:id="rId6"/>
    <p:sldId id="276" r:id="rId7"/>
    <p:sldId id="262" r:id="rId8"/>
    <p:sldId id="277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E3251-8A9C-4D8E-8726-33A714F5732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ACB093-3FFC-4F10-9742-0E5D6E50515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Уникальность  и профессионализм  Юрия Федоровича</a:t>
          </a:r>
          <a:endParaRPr lang="ru-RU" sz="1800" b="1" dirty="0">
            <a:solidFill>
              <a:schemeClr val="tx1"/>
            </a:solidFill>
          </a:endParaRPr>
        </a:p>
      </dgm:t>
    </dgm:pt>
    <dgm:pt modelId="{403897C7-6D3C-4F9F-8639-6DAEFC12D49D}" type="parTrans" cxnId="{D588ACE5-53D5-428F-ABFC-71E47278D2BD}">
      <dgm:prSet/>
      <dgm:spPr/>
      <dgm:t>
        <a:bodyPr/>
        <a:lstStyle/>
        <a:p>
          <a:endParaRPr lang="ru-RU"/>
        </a:p>
      </dgm:t>
    </dgm:pt>
    <dgm:pt modelId="{1E379954-DFEF-4BEC-BE4C-1CAB0F20584A}" type="sibTrans" cxnId="{D588ACE5-53D5-428F-ABFC-71E47278D2B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662BD99-80C8-474C-BA16-2D0EEFC1512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Директор Строгановского училища – Николай Мишуков. Автор книги «Золотое и серебряное дело России» </a:t>
          </a:r>
          <a:endParaRPr lang="ru-RU" sz="1400" b="1" dirty="0">
            <a:solidFill>
              <a:schemeClr val="tx1"/>
            </a:solidFill>
          </a:endParaRPr>
        </a:p>
      </dgm:t>
    </dgm:pt>
    <dgm:pt modelId="{731E6024-661F-4B72-8144-CE7C00530105}" type="parTrans" cxnId="{3C86FB41-A2DE-4A91-B312-E1AF8F10DBD9}">
      <dgm:prSet/>
      <dgm:spPr/>
      <dgm:t>
        <a:bodyPr/>
        <a:lstStyle/>
        <a:p>
          <a:endParaRPr lang="ru-RU"/>
        </a:p>
      </dgm:t>
    </dgm:pt>
    <dgm:pt modelId="{A3E0E5D0-14A9-49E7-967A-09A751345267}" type="sibTrans" cxnId="{3C86FB41-A2DE-4A91-B312-E1AF8F10DBD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CB566F1-5A2B-4E44-B1A6-936E3F4C0E9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E61935F-1AD7-4ABE-BC45-40824A533051}" type="parTrans" cxnId="{D20320DB-733E-4AD3-9DFD-9051AA4E163A}">
      <dgm:prSet/>
      <dgm:spPr/>
      <dgm:t>
        <a:bodyPr/>
        <a:lstStyle/>
        <a:p>
          <a:endParaRPr lang="ru-RU"/>
        </a:p>
      </dgm:t>
    </dgm:pt>
    <dgm:pt modelId="{9561A9E5-40C7-4D0D-9FEF-BBF134DA71E9}" type="sibTrans" cxnId="{D20320DB-733E-4AD3-9DFD-9051AA4E163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436C937-1F0A-4BD0-BBE4-F04A0FF35135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C3A2319E-3E7E-449D-80B6-BB957F21E166}" type="parTrans" cxnId="{195E4EE1-9AF1-46B2-829F-C9E59081D4AB}">
      <dgm:prSet/>
      <dgm:spPr/>
      <dgm:t>
        <a:bodyPr/>
        <a:lstStyle/>
        <a:p>
          <a:endParaRPr lang="ru-RU"/>
        </a:p>
      </dgm:t>
    </dgm:pt>
    <dgm:pt modelId="{8F727267-FBC8-453D-8208-2BF3E48A6731}" type="sibTrans" cxnId="{195E4EE1-9AF1-46B2-829F-C9E59081D4A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F067743-E207-4BBF-BBF1-2674E71C1FA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До революционная мастерская  Федора </a:t>
          </a:r>
          <a:r>
            <a:rPr lang="ru-RU" sz="1400" dirty="0" smtClean="0">
              <a:solidFill>
                <a:schemeClr val="tx1"/>
              </a:solidFill>
            </a:rPr>
            <a:t>Яковлевича</a:t>
          </a:r>
          <a:endParaRPr lang="ru-RU" sz="1400" dirty="0">
            <a:solidFill>
              <a:schemeClr val="tx1"/>
            </a:solidFill>
          </a:endParaRPr>
        </a:p>
      </dgm:t>
    </dgm:pt>
    <dgm:pt modelId="{F0BE9236-688E-45BD-8CF9-483AE588EA1B}" type="parTrans" cxnId="{90AC4D08-D97C-4E94-B689-5E0C8477AC7A}">
      <dgm:prSet/>
      <dgm:spPr/>
      <dgm:t>
        <a:bodyPr/>
        <a:lstStyle/>
        <a:p>
          <a:endParaRPr lang="ru-RU"/>
        </a:p>
      </dgm:t>
    </dgm:pt>
    <dgm:pt modelId="{66D7BF77-61E6-4888-A8DE-4399A6F8C9C1}" type="sibTrans" cxnId="{90AC4D08-D97C-4E94-B689-5E0C8477AC7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7B711A4-9516-4DD3-AD77-6A29E37EC715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 Брат отца Валентин Александрович Мишуков - скульптор</a:t>
          </a:r>
          <a:endParaRPr lang="ru-RU" sz="1400" b="1" dirty="0">
            <a:solidFill>
              <a:schemeClr val="tx1"/>
            </a:solidFill>
          </a:endParaRPr>
        </a:p>
      </dgm:t>
    </dgm:pt>
    <dgm:pt modelId="{2E708AE6-4D36-4551-8142-9A6C20A5D415}" type="parTrans" cxnId="{57B99BB2-F034-4FCF-8E2E-0BD0198ED596}">
      <dgm:prSet/>
      <dgm:spPr/>
      <dgm:t>
        <a:bodyPr/>
        <a:lstStyle/>
        <a:p>
          <a:endParaRPr lang="ru-RU"/>
        </a:p>
      </dgm:t>
    </dgm:pt>
    <dgm:pt modelId="{90E115A0-666E-4A9D-8A0A-A1A1A6CED9FC}" type="sibTrans" cxnId="{57B99BB2-F034-4FCF-8E2E-0BD0198ED59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89A3BD1-DD77-4FCB-BE41-6502C4C4CBD3}" type="pres">
      <dgm:prSet presAssocID="{0EAE3251-8A9C-4D8E-8726-33A714F573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EFF6F-F6F3-4047-9A64-D1500737181A}" type="pres">
      <dgm:prSet presAssocID="{1DACB093-3FFC-4F10-9742-0E5D6E50515B}" presName="node" presStyleLbl="node1" presStyleIdx="0" presStyleCnt="6" custScaleX="208725" custScaleY="160486" custRadScaleRad="100050" custRadScaleInc="2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D637F-BD1F-4C50-9088-79BED8071587}" type="pres">
      <dgm:prSet presAssocID="{1E379954-DFEF-4BEC-BE4C-1CAB0F20584A}" presName="sibTrans" presStyleLbl="sibTrans2D1" presStyleIdx="0" presStyleCnt="6" custAng="16049924" custFlipVert="1" custScaleX="70821" custScaleY="95349" custLinFactY="-100000" custLinFactNeighborX="8505" custLinFactNeighborY="-119136"/>
      <dgm:spPr/>
      <dgm:t>
        <a:bodyPr/>
        <a:lstStyle/>
        <a:p>
          <a:endParaRPr lang="ru-RU"/>
        </a:p>
      </dgm:t>
    </dgm:pt>
    <dgm:pt modelId="{12129466-1324-411C-866F-AF2F49BAFFB9}" type="pres">
      <dgm:prSet presAssocID="{1E379954-DFEF-4BEC-BE4C-1CAB0F20584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46444B7-8B2F-45F1-AE4B-35F0FE40A5F8}" type="pres">
      <dgm:prSet presAssocID="{D662BD99-80C8-474C-BA16-2D0EEFC15121}" presName="node" presStyleLbl="node1" presStyleIdx="1" presStyleCnt="6" custScaleX="168835" custRadScaleRad="151033" custRadScaleInc="218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4F9E7-DD82-4BCB-A074-3E4987E27CB2}" type="pres">
      <dgm:prSet presAssocID="{A3E0E5D0-14A9-49E7-967A-09A751345267}" presName="sibTrans" presStyleLbl="sibTrans2D1" presStyleIdx="1" presStyleCnt="6" custAng="15510281" custLinFactX="-113390" custLinFactY="100000" custLinFactNeighborX="-200000" custLinFactNeighborY="133378"/>
      <dgm:spPr/>
      <dgm:t>
        <a:bodyPr/>
        <a:lstStyle/>
        <a:p>
          <a:endParaRPr lang="ru-RU"/>
        </a:p>
      </dgm:t>
    </dgm:pt>
    <dgm:pt modelId="{2B94F52F-5964-4002-9158-E222C0F05975}" type="pres">
      <dgm:prSet presAssocID="{A3E0E5D0-14A9-49E7-967A-09A75134526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6860FD3-E9B9-4724-957D-8A53E60E6537}" type="pres">
      <dgm:prSet presAssocID="{1CB566F1-5A2B-4E44-B1A6-936E3F4C0E9A}" presName="node" presStyleLbl="node1" presStyleIdx="2" presStyleCnt="6" custScaleX="148102" custScaleY="122819" custRadScaleRad="141554" custRadScaleInc="-140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A47AA-F088-4358-839A-F2EBC364D7CA}" type="pres">
      <dgm:prSet presAssocID="{9561A9E5-40C7-4D0D-9FEF-BBF134DA71E9}" presName="sibTrans" presStyleLbl="sibTrans2D1" presStyleIdx="2" presStyleCnt="6" custAng="18727965" custScaleX="120603" custScaleY="73232" custLinFactX="62406" custLinFactNeighborX="100000" custLinFactNeighborY="84509"/>
      <dgm:spPr/>
      <dgm:t>
        <a:bodyPr/>
        <a:lstStyle/>
        <a:p>
          <a:endParaRPr lang="ru-RU"/>
        </a:p>
      </dgm:t>
    </dgm:pt>
    <dgm:pt modelId="{34C75F4A-8157-4A0C-980E-061708458C7D}" type="pres">
      <dgm:prSet presAssocID="{9561A9E5-40C7-4D0D-9FEF-BBF134DA71E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29B265D-AC17-4741-AD03-646BB9E3B4A2}" type="pres">
      <dgm:prSet presAssocID="{E436C937-1F0A-4BD0-BBE4-F04A0FF35135}" presName="node" presStyleLbl="node1" presStyleIdx="3" presStyleCnt="6" custScaleX="138454" custScaleY="150840" custRadScaleRad="66305" custRadScaleInc="-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D3A2-E67D-483E-9DA0-87605FAD51D5}" type="pres">
      <dgm:prSet presAssocID="{8F727267-FBC8-453D-8208-2BF3E48A6731}" presName="sibTrans" presStyleLbl="sibTrans2D1" presStyleIdx="3" presStyleCnt="6" custScaleX="223286" custLinFactNeighborX="-9290" custLinFactNeighborY="60388"/>
      <dgm:spPr/>
      <dgm:t>
        <a:bodyPr/>
        <a:lstStyle/>
        <a:p>
          <a:endParaRPr lang="ru-RU"/>
        </a:p>
      </dgm:t>
    </dgm:pt>
    <dgm:pt modelId="{568EC205-34D9-412E-852C-1BB6A60A55DD}" type="pres">
      <dgm:prSet presAssocID="{8F727267-FBC8-453D-8208-2BF3E48A6731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41FF512-BE3D-41D1-85EA-03B9D5EE0FB6}" type="pres">
      <dgm:prSet presAssocID="{07B711A4-9516-4DD3-AD77-6A29E37EC715}" presName="node" presStyleLbl="node1" presStyleIdx="4" presStyleCnt="6" custScaleX="155013" custRadScaleRad="165545" custRadScaleInc="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177AC-2ED9-467D-AD6B-307E5ACC1309}" type="pres">
      <dgm:prSet presAssocID="{90E115A0-666E-4A9D-8A0A-A1A1A6CED9FC}" presName="sibTrans" presStyleLbl="sibTrans2D1" presStyleIdx="4" presStyleCnt="6" custScaleX="196259"/>
      <dgm:spPr/>
      <dgm:t>
        <a:bodyPr/>
        <a:lstStyle/>
        <a:p>
          <a:endParaRPr lang="ru-RU"/>
        </a:p>
      </dgm:t>
    </dgm:pt>
    <dgm:pt modelId="{9B4DECE7-6F89-440F-939D-66DD4F437F38}" type="pres">
      <dgm:prSet presAssocID="{90E115A0-666E-4A9D-8A0A-A1A1A6CED9F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4E35D01-55D6-4271-8819-8966916B968A}" type="pres">
      <dgm:prSet presAssocID="{DF067743-E207-4BBF-BBF1-2674E71C1FAD}" presName="node" presStyleLbl="node1" presStyleIdx="5" presStyleCnt="6" custScaleX="141192" custRadScaleRad="143477" custRadScaleInc="-42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377DA-E684-4169-8619-0215B6DE77A2}" type="pres">
      <dgm:prSet presAssocID="{66D7BF77-61E6-4888-A8DE-4399A6F8C9C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B2FC344-1164-489E-B629-0E726E76D751}" type="pres">
      <dgm:prSet presAssocID="{66D7BF77-61E6-4888-A8DE-4399A6F8C9C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332C840-513A-46E3-974C-0DB7B93D00EE}" type="presOf" srcId="{1CB566F1-5A2B-4E44-B1A6-936E3F4C0E9A}" destId="{16860FD3-E9B9-4724-957D-8A53E60E6537}" srcOrd="0" destOrd="0" presId="urn:microsoft.com/office/officeart/2005/8/layout/cycle2"/>
    <dgm:cxn modelId="{A9950104-1D9F-4D72-838B-8FF33823D9BC}" type="presOf" srcId="{0EAE3251-8A9C-4D8E-8726-33A714F57322}" destId="{989A3BD1-DD77-4FCB-BE41-6502C4C4CBD3}" srcOrd="0" destOrd="0" presId="urn:microsoft.com/office/officeart/2005/8/layout/cycle2"/>
    <dgm:cxn modelId="{20996A5B-8116-4834-960B-41BC38087215}" type="presOf" srcId="{90E115A0-666E-4A9D-8A0A-A1A1A6CED9FC}" destId="{9B4DECE7-6F89-440F-939D-66DD4F437F38}" srcOrd="1" destOrd="0" presId="urn:microsoft.com/office/officeart/2005/8/layout/cycle2"/>
    <dgm:cxn modelId="{D588ACE5-53D5-428F-ABFC-71E47278D2BD}" srcId="{0EAE3251-8A9C-4D8E-8726-33A714F57322}" destId="{1DACB093-3FFC-4F10-9742-0E5D6E50515B}" srcOrd="0" destOrd="0" parTransId="{403897C7-6D3C-4F9F-8639-6DAEFC12D49D}" sibTransId="{1E379954-DFEF-4BEC-BE4C-1CAB0F20584A}"/>
    <dgm:cxn modelId="{D20320DB-733E-4AD3-9DFD-9051AA4E163A}" srcId="{0EAE3251-8A9C-4D8E-8726-33A714F57322}" destId="{1CB566F1-5A2B-4E44-B1A6-936E3F4C0E9A}" srcOrd="2" destOrd="0" parTransId="{1E61935F-1AD7-4ABE-BC45-40824A533051}" sibTransId="{9561A9E5-40C7-4D0D-9FEF-BBF134DA71E9}"/>
    <dgm:cxn modelId="{E81AC5E7-1E54-45E0-97D9-1920DC8078B6}" type="presOf" srcId="{9561A9E5-40C7-4D0D-9FEF-BBF134DA71E9}" destId="{483A47AA-F088-4358-839A-F2EBC364D7CA}" srcOrd="0" destOrd="0" presId="urn:microsoft.com/office/officeart/2005/8/layout/cycle2"/>
    <dgm:cxn modelId="{D6F2C0CF-619A-4934-8091-EBDAF324671B}" type="presOf" srcId="{1E379954-DFEF-4BEC-BE4C-1CAB0F20584A}" destId="{758D637F-BD1F-4C50-9088-79BED8071587}" srcOrd="0" destOrd="0" presId="urn:microsoft.com/office/officeart/2005/8/layout/cycle2"/>
    <dgm:cxn modelId="{57B99BB2-F034-4FCF-8E2E-0BD0198ED596}" srcId="{0EAE3251-8A9C-4D8E-8726-33A714F57322}" destId="{07B711A4-9516-4DD3-AD77-6A29E37EC715}" srcOrd="4" destOrd="0" parTransId="{2E708AE6-4D36-4551-8142-9A6C20A5D415}" sibTransId="{90E115A0-666E-4A9D-8A0A-A1A1A6CED9FC}"/>
    <dgm:cxn modelId="{7CDC127F-DC10-4823-AD42-43ACCA1706BC}" type="presOf" srcId="{E436C937-1F0A-4BD0-BBE4-F04A0FF35135}" destId="{E29B265D-AC17-4741-AD03-646BB9E3B4A2}" srcOrd="0" destOrd="0" presId="urn:microsoft.com/office/officeart/2005/8/layout/cycle2"/>
    <dgm:cxn modelId="{DD4AEB64-E40B-4E96-BF62-14C36E7BE1B0}" type="presOf" srcId="{A3E0E5D0-14A9-49E7-967A-09A751345267}" destId="{2B94F52F-5964-4002-9158-E222C0F05975}" srcOrd="1" destOrd="0" presId="urn:microsoft.com/office/officeart/2005/8/layout/cycle2"/>
    <dgm:cxn modelId="{530E4DAD-49AD-481C-BFCF-B51891325BEC}" type="presOf" srcId="{9561A9E5-40C7-4D0D-9FEF-BBF134DA71E9}" destId="{34C75F4A-8157-4A0C-980E-061708458C7D}" srcOrd="1" destOrd="0" presId="urn:microsoft.com/office/officeart/2005/8/layout/cycle2"/>
    <dgm:cxn modelId="{0C1FD5A8-B273-4D02-A220-DE181D816C11}" type="presOf" srcId="{DF067743-E207-4BBF-BBF1-2674E71C1FAD}" destId="{64E35D01-55D6-4271-8819-8966916B968A}" srcOrd="0" destOrd="0" presId="urn:microsoft.com/office/officeart/2005/8/layout/cycle2"/>
    <dgm:cxn modelId="{36D9B49D-14F3-452A-8EFA-571F82710243}" type="presOf" srcId="{1DACB093-3FFC-4F10-9742-0E5D6E50515B}" destId="{156EFF6F-F6F3-4047-9A64-D1500737181A}" srcOrd="0" destOrd="0" presId="urn:microsoft.com/office/officeart/2005/8/layout/cycle2"/>
    <dgm:cxn modelId="{3C86FB41-A2DE-4A91-B312-E1AF8F10DBD9}" srcId="{0EAE3251-8A9C-4D8E-8726-33A714F57322}" destId="{D662BD99-80C8-474C-BA16-2D0EEFC15121}" srcOrd="1" destOrd="0" parTransId="{731E6024-661F-4B72-8144-CE7C00530105}" sibTransId="{A3E0E5D0-14A9-49E7-967A-09A751345267}"/>
    <dgm:cxn modelId="{B6CC3292-9D9E-4A67-9F69-773F9DDADA31}" type="presOf" srcId="{90E115A0-666E-4A9D-8A0A-A1A1A6CED9FC}" destId="{4EC177AC-2ED9-467D-AD6B-307E5ACC1309}" srcOrd="0" destOrd="0" presId="urn:microsoft.com/office/officeart/2005/8/layout/cycle2"/>
    <dgm:cxn modelId="{90AC4D08-D97C-4E94-B689-5E0C8477AC7A}" srcId="{0EAE3251-8A9C-4D8E-8726-33A714F57322}" destId="{DF067743-E207-4BBF-BBF1-2674E71C1FAD}" srcOrd="5" destOrd="0" parTransId="{F0BE9236-688E-45BD-8CF9-483AE588EA1B}" sibTransId="{66D7BF77-61E6-4888-A8DE-4399A6F8C9C1}"/>
    <dgm:cxn modelId="{8FE25349-0CEE-4EB7-A365-0E8A771FDC26}" type="presOf" srcId="{A3E0E5D0-14A9-49E7-967A-09A751345267}" destId="{0B74F9E7-DD82-4BCB-A074-3E4987E27CB2}" srcOrd="0" destOrd="0" presId="urn:microsoft.com/office/officeart/2005/8/layout/cycle2"/>
    <dgm:cxn modelId="{2750ABCB-389D-466D-BCF0-BCB8FA7E098B}" type="presOf" srcId="{07B711A4-9516-4DD3-AD77-6A29E37EC715}" destId="{E41FF512-BE3D-41D1-85EA-03B9D5EE0FB6}" srcOrd="0" destOrd="0" presId="urn:microsoft.com/office/officeart/2005/8/layout/cycle2"/>
    <dgm:cxn modelId="{0B304EAB-58E2-4D3C-ABF7-ED00B4BFE278}" type="presOf" srcId="{1E379954-DFEF-4BEC-BE4C-1CAB0F20584A}" destId="{12129466-1324-411C-866F-AF2F49BAFFB9}" srcOrd="1" destOrd="0" presId="urn:microsoft.com/office/officeart/2005/8/layout/cycle2"/>
    <dgm:cxn modelId="{84728264-6733-4658-9654-555BCFD57755}" type="presOf" srcId="{D662BD99-80C8-474C-BA16-2D0EEFC15121}" destId="{446444B7-8B2F-45F1-AE4B-35F0FE40A5F8}" srcOrd="0" destOrd="0" presId="urn:microsoft.com/office/officeart/2005/8/layout/cycle2"/>
    <dgm:cxn modelId="{195E4EE1-9AF1-46B2-829F-C9E59081D4AB}" srcId="{0EAE3251-8A9C-4D8E-8726-33A714F57322}" destId="{E436C937-1F0A-4BD0-BBE4-F04A0FF35135}" srcOrd="3" destOrd="0" parTransId="{C3A2319E-3E7E-449D-80B6-BB957F21E166}" sibTransId="{8F727267-FBC8-453D-8208-2BF3E48A6731}"/>
    <dgm:cxn modelId="{054D8235-6995-4790-9C31-27212E3B61CB}" type="presOf" srcId="{66D7BF77-61E6-4888-A8DE-4399A6F8C9C1}" destId="{AB2FC344-1164-489E-B629-0E726E76D751}" srcOrd="1" destOrd="0" presId="urn:microsoft.com/office/officeart/2005/8/layout/cycle2"/>
    <dgm:cxn modelId="{88DF9592-EC45-4AB5-BA06-4E1171D9CCAD}" type="presOf" srcId="{8F727267-FBC8-453D-8208-2BF3E48A6731}" destId="{8300D3A2-E67D-483E-9DA0-87605FAD51D5}" srcOrd="0" destOrd="0" presId="urn:microsoft.com/office/officeart/2005/8/layout/cycle2"/>
    <dgm:cxn modelId="{CA85E0BD-6D6C-45CD-B4B5-722FD654020D}" type="presOf" srcId="{66D7BF77-61E6-4888-A8DE-4399A6F8C9C1}" destId="{C87377DA-E684-4169-8619-0215B6DE77A2}" srcOrd="0" destOrd="0" presId="urn:microsoft.com/office/officeart/2005/8/layout/cycle2"/>
    <dgm:cxn modelId="{CDA8B539-33B6-4A3F-9134-24B2B157D91E}" type="presOf" srcId="{8F727267-FBC8-453D-8208-2BF3E48A6731}" destId="{568EC205-34D9-412E-852C-1BB6A60A55DD}" srcOrd="1" destOrd="0" presId="urn:microsoft.com/office/officeart/2005/8/layout/cycle2"/>
    <dgm:cxn modelId="{D92520CA-E6F8-4C27-8801-124AEF50E65E}" type="presParOf" srcId="{989A3BD1-DD77-4FCB-BE41-6502C4C4CBD3}" destId="{156EFF6F-F6F3-4047-9A64-D1500737181A}" srcOrd="0" destOrd="0" presId="urn:microsoft.com/office/officeart/2005/8/layout/cycle2"/>
    <dgm:cxn modelId="{969BF52E-53E3-4365-A432-DFBF21584358}" type="presParOf" srcId="{989A3BD1-DD77-4FCB-BE41-6502C4C4CBD3}" destId="{758D637F-BD1F-4C50-9088-79BED8071587}" srcOrd="1" destOrd="0" presId="urn:microsoft.com/office/officeart/2005/8/layout/cycle2"/>
    <dgm:cxn modelId="{33A66869-2D7A-4561-B8AE-01138BE2AFAF}" type="presParOf" srcId="{758D637F-BD1F-4C50-9088-79BED8071587}" destId="{12129466-1324-411C-866F-AF2F49BAFFB9}" srcOrd="0" destOrd="0" presId="urn:microsoft.com/office/officeart/2005/8/layout/cycle2"/>
    <dgm:cxn modelId="{9142A409-4E4B-4259-A899-56B3DA391B32}" type="presParOf" srcId="{989A3BD1-DD77-4FCB-BE41-6502C4C4CBD3}" destId="{446444B7-8B2F-45F1-AE4B-35F0FE40A5F8}" srcOrd="2" destOrd="0" presId="urn:microsoft.com/office/officeart/2005/8/layout/cycle2"/>
    <dgm:cxn modelId="{ECDF4FB8-727D-49E7-8575-56C7D6F2167A}" type="presParOf" srcId="{989A3BD1-DD77-4FCB-BE41-6502C4C4CBD3}" destId="{0B74F9E7-DD82-4BCB-A074-3E4987E27CB2}" srcOrd="3" destOrd="0" presId="urn:microsoft.com/office/officeart/2005/8/layout/cycle2"/>
    <dgm:cxn modelId="{49AAB443-3822-4B7D-9C01-6C3659F70B2C}" type="presParOf" srcId="{0B74F9E7-DD82-4BCB-A074-3E4987E27CB2}" destId="{2B94F52F-5964-4002-9158-E222C0F05975}" srcOrd="0" destOrd="0" presId="urn:microsoft.com/office/officeart/2005/8/layout/cycle2"/>
    <dgm:cxn modelId="{36AEC61E-4AC8-4F78-A576-FEB03E3C3843}" type="presParOf" srcId="{989A3BD1-DD77-4FCB-BE41-6502C4C4CBD3}" destId="{16860FD3-E9B9-4724-957D-8A53E60E6537}" srcOrd="4" destOrd="0" presId="urn:microsoft.com/office/officeart/2005/8/layout/cycle2"/>
    <dgm:cxn modelId="{78758E36-BB19-4B45-B5BA-D02847CA18DD}" type="presParOf" srcId="{989A3BD1-DD77-4FCB-BE41-6502C4C4CBD3}" destId="{483A47AA-F088-4358-839A-F2EBC364D7CA}" srcOrd="5" destOrd="0" presId="urn:microsoft.com/office/officeart/2005/8/layout/cycle2"/>
    <dgm:cxn modelId="{4FF2DB8B-1101-448B-87F9-E9E0C1DEB8AA}" type="presParOf" srcId="{483A47AA-F088-4358-839A-F2EBC364D7CA}" destId="{34C75F4A-8157-4A0C-980E-061708458C7D}" srcOrd="0" destOrd="0" presId="urn:microsoft.com/office/officeart/2005/8/layout/cycle2"/>
    <dgm:cxn modelId="{ABE4B2B2-FBA1-4729-858D-E66E7193D72E}" type="presParOf" srcId="{989A3BD1-DD77-4FCB-BE41-6502C4C4CBD3}" destId="{E29B265D-AC17-4741-AD03-646BB9E3B4A2}" srcOrd="6" destOrd="0" presId="urn:microsoft.com/office/officeart/2005/8/layout/cycle2"/>
    <dgm:cxn modelId="{F6F1AF73-D663-4B8F-ABBA-B49B05D5B3CD}" type="presParOf" srcId="{989A3BD1-DD77-4FCB-BE41-6502C4C4CBD3}" destId="{8300D3A2-E67D-483E-9DA0-87605FAD51D5}" srcOrd="7" destOrd="0" presId="urn:microsoft.com/office/officeart/2005/8/layout/cycle2"/>
    <dgm:cxn modelId="{279E76C4-F318-400E-BD16-589640E83035}" type="presParOf" srcId="{8300D3A2-E67D-483E-9DA0-87605FAD51D5}" destId="{568EC205-34D9-412E-852C-1BB6A60A55DD}" srcOrd="0" destOrd="0" presId="urn:microsoft.com/office/officeart/2005/8/layout/cycle2"/>
    <dgm:cxn modelId="{DC0FC5C0-3B42-4609-9C35-DB4B7107B52C}" type="presParOf" srcId="{989A3BD1-DD77-4FCB-BE41-6502C4C4CBD3}" destId="{E41FF512-BE3D-41D1-85EA-03B9D5EE0FB6}" srcOrd="8" destOrd="0" presId="urn:microsoft.com/office/officeart/2005/8/layout/cycle2"/>
    <dgm:cxn modelId="{09C1107E-4B24-4215-A53E-4F35B2B83483}" type="presParOf" srcId="{989A3BD1-DD77-4FCB-BE41-6502C4C4CBD3}" destId="{4EC177AC-2ED9-467D-AD6B-307E5ACC1309}" srcOrd="9" destOrd="0" presId="urn:microsoft.com/office/officeart/2005/8/layout/cycle2"/>
    <dgm:cxn modelId="{0DFDC8A8-4151-496A-9762-761BAF0798C2}" type="presParOf" srcId="{4EC177AC-2ED9-467D-AD6B-307E5ACC1309}" destId="{9B4DECE7-6F89-440F-939D-66DD4F437F38}" srcOrd="0" destOrd="0" presId="urn:microsoft.com/office/officeart/2005/8/layout/cycle2"/>
    <dgm:cxn modelId="{0739CA1C-EF7A-4F43-A3FE-9B84D42C25BF}" type="presParOf" srcId="{989A3BD1-DD77-4FCB-BE41-6502C4C4CBD3}" destId="{64E35D01-55D6-4271-8819-8966916B968A}" srcOrd="10" destOrd="0" presId="urn:microsoft.com/office/officeart/2005/8/layout/cycle2"/>
    <dgm:cxn modelId="{74DB7809-BDD6-417E-BAE7-F45821D75F3A}" type="presParOf" srcId="{989A3BD1-DD77-4FCB-BE41-6502C4C4CBD3}" destId="{C87377DA-E684-4169-8619-0215B6DE77A2}" srcOrd="11" destOrd="0" presId="urn:microsoft.com/office/officeart/2005/8/layout/cycle2"/>
    <dgm:cxn modelId="{434EE114-524B-40D6-B50C-81526BD2FB25}" type="presParOf" srcId="{C87377DA-E684-4169-8619-0215B6DE77A2}" destId="{AB2FC344-1164-489E-B629-0E726E76D7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F7B90-BCC4-4989-8947-D4831EB869E7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BC646-E105-4AD9-98D5-691DD0E4E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D3A81-515F-4E01-B766-91CB1070BFC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5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4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4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7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4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8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4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7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7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1" y="548680"/>
            <a:ext cx="7414560" cy="2232247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Нижегородской области. Резьба по кости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265" y="5595098"/>
            <a:ext cx="386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Родионова Т.В.</a:t>
            </a:r>
          </a:p>
          <a:p>
            <a:pPr defTabSz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АПК им. П.И. Пландина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561">
            <a:off x="4315788" y="3256874"/>
            <a:ext cx="3659514" cy="274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3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263691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России первым оплотом резьбы по кости стал Новгород. Средневековая Новгородская республика торговала с половиной мира, испытывала его влияние, и сама активно влияла. Из этого центра торговли и культуры искусство резьбы по кости распространилось сначала на Север, а затем и другие русские земли. Со временем, за несколько столетий, сложилось несколько самобытных промыслов. Самым значимым, серьезно повлиявшим на историю этого вида искусства в России, стал Холмогорский.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nhp.mininuniver.ru/wp-content/uploads/2018/12/rezba-po-kosti-12-360x2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5927">
            <a:off x="523225" y="3760114"/>
            <a:ext cx="3429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s://pics.livejournal.com/artyukhovy/pic/0002gpae/s320x24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338">
            <a:off x="5804774" y="3481449"/>
            <a:ext cx="2352746" cy="3421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59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9286" y="2234173"/>
            <a:ext cx="7408333" cy="3450696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440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свойственный для Нижегородцев промысел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60431" cy="323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2348880"/>
            <a:ext cx="4365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Искусство резьбы по кости – промысел не свойственный для нашей области, так как в ней не водятся ни моржи, ни слоны, чьи клыки с бивнями обычно служат материалом для мастеров. На Нижегородскую землю косторезный промысел пришел из села Холмогоры Архангельской области.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9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Парфён Парфёнович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Черникович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 rot="19912640">
            <a:off x="831148" y="2007591"/>
            <a:ext cx="4733246" cy="39418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Родился 2 ноября 1920 года. С отличием окончил семилетнюю школу, работал в леспромхозе. Затем поступил в Холмогорскую профессионально-техническую школу художественной резьбы по кости имени Ломоносова. Став одним из лучших учеников, ещё студентом и до призыва в армию он создавал авторские произведения, участвовал в совместном труде над заказными вещами, которые получали высокие оценки искусствоведов, использовались в качестве памятных подарков высокопоставленным лицам, экспонировались на всероссийских выставках и конкурсах.</a:t>
            </a:r>
          </a:p>
          <a:p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 rot="671533">
            <a:off x="6055994" y="1343822"/>
            <a:ext cx="2617530" cy="367598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931">
            <a:off x="5023557" y="5018752"/>
            <a:ext cx="1859325" cy="164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16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588" y="5134591"/>
            <a:ext cx="8424862" cy="14827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настоящее время в Варнавино действует ООО «Варко» на котором работают мастера, которые являются лауреатами российских выставок и конкурсов, члены союза художников России, заслуженными художниками России, награжденные государственными наградами. Среди них автор ларца «Болдино», хранящегося в музее.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304256" cy="28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2774716" cy="34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65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96944" cy="8584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«Не даром помнит вся Россия про день Бородина»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06" y="3933056"/>
            <a:ext cx="33572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4824535" cy="48965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Скажи-ка, дядя, ведь не даром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Москва, спаленная пожаром,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Французу отдана?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Ведь были ж схватки боевые,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Да, говорят, еще какие!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Недаром помнит вся Россия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 день Бородина!</a:t>
            </a: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Да, были люди в наше время,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то, что нынешнее племя: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Богатыри — не вы!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Плохая им досталась доля: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Немногие вернулись с поля…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будь на то господня воля,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отдали б Москвы!</a:t>
            </a:r>
          </a:p>
        </p:txBody>
      </p:sp>
    </p:spTree>
    <p:extLst>
      <p:ext uri="{BB962C8B-B14F-4D97-AF65-F5344CB8AC3E}">
        <p14:creationId xmlns:p14="http://schemas.microsoft.com/office/powerpoint/2010/main" val="275708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Первые </a:t>
            </a:r>
            <a:r>
              <a:rPr lang="ru-RU" sz="3100" b="1" dirty="0">
                <a:solidFill>
                  <a:schemeClr val="tx1"/>
                </a:solidFill>
              </a:rPr>
              <a:t>работы </a:t>
            </a:r>
            <a:r>
              <a:rPr lang="ru-RU" sz="3100" b="1" dirty="0" smtClean="0">
                <a:solidFill>
                  <a:schemeClr val="tx1"/>
                </a:solidFill>
              </a:rPr>
              <a:t>Мишукова.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42" y="1340768"/>
            <a:ext cx="372641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5"/>
            <a:ext cx="3384376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3822192" cy="3447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31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54812709"/>
              </p:ext>
            </p:extLst>
          </p:nvPr>
        </p:nvGraphicFramePr>
        <p:xfrm>
          <a:off x="467544" y="260648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80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Москве, ещё до революции, была мастерская Фёдора Яковлевича Мишукова, который занимался изготовлением окладов для икон и разной утварью. Еще один представитель династии - Николай Мишуков был директором Строгановского училища. Он увлекался историей ювелирного дела и стал составителем книги «Золотое и серебряное дело России». Брат отца Юрия Федоровича, Валентин Александрович Мишуков, занимался скульптурой. Откуда эта страсть к резьбе, Юрий Фёдорович рассказывает скупо. Ещё в детстве из опоки (мягкий поделочный камень) разную ерунду вырезал. Некоторые из этих работ были признаны специалистами национальным достоянием и запрещены к продаже за рубеж. Такие изделия приобретают музеи, но многие работы покупают и коллекционеры. Оформляют (монтируют) Мишуковы клинки только отменного качества – в основном известнейших московских мастеров. В изделиях используют кость моржа и мамонта. «На выставке русского холодного оружия в Лувре были показаны и  знаменитые изделия Ю. Мишукова – настольные костяные композиции «Такса» и «Амба». Было очень приятно услышать от одного из лучших французских косторезов слова восхищения и признания высочайшего мастерства автора. Рядовые же посетители просто надолго застывали у витрины с работами Ю. Мишукова, понимая, что перед ними уникальные произведения искусства».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119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86" y="3083842"/>
            <a:ext cx="2570959" cy="35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9672"/>
            <a:ext cx="2648496" cy="298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659994" cy="53285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интереса студентов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изучению родного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у них чувства гордости за причастность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фактами истории развития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косторезного промысла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области;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интереса к изучению истории своей Родины;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патриотических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чувств;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кругозора.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59" y="332656"/>
            <a:ext cx="4464497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часа: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6" y="4663935"/>
            <a:ext cx="3152805" cy="20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64" y="4754989"/>
            <a:ext cx="3156747" cy="154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96" y="457200"/>
            <a:ext cx="8438468" cy="318782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- уникальное явление, тесно связанное с историей, культурой и традициями народа. В настоящее время многие народные промыслы находятся на грани вымирания, и так же как памятники природы и культуры нуждаются в защите. Поэтому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посредством решения математических заданий поможет узнать  о промыслах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Нижегородского края.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438">
            <a:off x="1107648" y="3593179"/>
            <a:ext cx="2676226" cy="267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0821"/>
            <a:ext cx="3340423" cy="25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" y="-164554"/>
            <a:ext cx="9116119" cy="702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56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211" y="260648"/>
            <a:ext cx="8744501" cy="2808312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фото представлен  один артефактов в виде валика, выполнен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клыка мамонта длиной 20 сантиметров с четырьмя отверстиями, в каждом из которых были сделаны глубокие спиральные надрезы, был по сути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передовой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технологией каменного века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Выдвинете свое предположение о его назначении.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106">
            <a:off x="4186110" y="2495129"/>
            <a:ext cx="3990020" cy="277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62269"/>
              </p:ext>
            </p:extLst>
          </p:nvPr>
        </p:nvGraphicFramePr>
        <p:xfrm>
          <a:off x="189211" y="5373216"/>
          <a:ext cx="45365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</a:tblGrid>
              <a:tr h="2937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Древнее оружие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Открывалка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для плетения веревок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89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42900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Данный предмет был обнаружен археологами в августе 2015 года на юго-западе Германии.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вами  40 000-летнее приспособление из слоновой кости для создания веревок. Благодаря этим спиральным надрезам растительные волокна, пропускаемые через отверстия, скручивались в канат. Хотя веревки важны для охотников того времени, их процесс создания оставался загадкой, поскольку веревки быстро разлагаются и не оставляют никаких следов в археологических отложениях. Немецкие исследователи смогли наглядно продемонстрировать, каким образом отдельные растительные волокна пропускали через отверстия, чтобы создавать жесткие веревочные волокна.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682"/>
            <a:ext cx="3528391" cy="281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1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4248472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Артефакты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023247"/>
            <a:ext cx="3822192" cy="34472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самых ценных и интересных можно считать артефакт, относящийся к Минойской цивилизации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Чьим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прообразом по мнению ученых является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артефакт 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46" y="510620"/>
            <a:ext cx="3834746" cy="601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триховая стрелка вправо 5"/>
          <p:cNvSpPr/>
          <p:nvPr/>
        </p:nvSpPr>
        <p:spPr>
          <a:xfrm rot="19903909">
            <a:off x="3986943" y="2666460"/>
            <a:ext cx="18263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D078">
                  <a:lumMod val="75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158" y="3645024"/>
            <a:ext cx="8387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 бесценный артефакт дошел до нас, пережив грандиозную природную катастрофу: вулканический взрыв на острове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Сантарин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породивший сильнейшее землетрясение и катастрофическое цунами. Пережил иноплеменное нашествие, гибель цивилизации, забвение и снова явил миру мастерство и вкус своих создателей.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" y="820998"/>
            <a:ext cx="3366195" cy="25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4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город России стал первым оплотом резьбы по кости, обоснуй свое предположение.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53929"/>
              </p:ext>
            </p:extLst>
          </p:nvPr>
        </p:nvGraphicFramePr>
        <p:xfrm>
          <a:off x="683568" y="4509120"/>
          <a:ext cx="748883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5166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Санкт Петербург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8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8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Новгород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8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56384" cy="252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3443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19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842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Народные промыслы Нижегородской области. Резьба по кости</vt:lpstr>
      <vt:lpstr>активизация интереса студентов к изучению родного края, воспитание у них чувства гордости за причастность к истории. Задачи: Знакомство с фактами истории развития косторезного промысла Нижегородской области;  стимулирование интереса к изучению истории своей Родины; воспитание патриотических чувств; расширение кругозора.</vt:lpstr>
      <vt:lpstr>Народные промыслы - уникальное явление, тесно связанное с историей, культурой и традициями народа. В настоящее время многие народные промыслы находятся на грани вымирания, и так же как памятники природы и культуры нуждаются в защите. Поэтому распространение информации посредством решения математических заданий поможет узнать  о промыслах Нижегородского края. </vt:lpstr>
      <vt:lpstr>Презентация PowerPoint</vt:lpstr>
      <vt:lpstr>Презентация PowerPoint</vt:lpstr>
      <vt:lpstr>Презентация PowerPoint</vt:lpstr>
      <vt:lpstr>Артефакты</vt:lpstr>
      <vt:lpstr>Презентация PowerPoint</vt:lpstr>
      <vt:lpstr>Какой город России стал первым оплотом резьбы по кости, обоснуй свое предположение.</vt:lpstr>
      <vt:lpstr>   В России первым оплотом резьбы по кости стал Новгород. Средневековая Новгородская республика торговала с половиной мира, испытывала его влияние, и сама активно влияла. Из этого центра торговли и культуры искусство резьбы по кости распространилось сначала на Север, а затем и другие русские земли. Со временем, за несколько столетий, сложилось несколько самобытных промыслов. Самым значимым, серьезно повлиявшим на историю этого вида искусства в России, стал Холмогорский.   </vt:lpstr>
      <vt:lpstr>Не свойственный для Нижегородцев промысел</vt:lpstr>
      <vt:lpstr>Парфён Парфёнович Черникович </vt:lpstr>
      <vt:lpstr>Презентация PowerPoint</vt:lpstr>
      <vt:lpstr>«Не даром помнит вся Россия про день Бородина»</vt:lpstr>
      <vt:lpstr>Первые работы Мишукова.  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Нижегородской области. Резьба по кости</dc:title>
  <dc:creator>Тамара Родионова</dc:creator>
  <cp:lastModifiedBy>tamara</cp:lastModifiedBy>
  <cp:revision>7</cp:revision>
  <dcterms:created xsi:type="dcterms:W3CDTF">2022-12-19T17:10:18Z</dcterms:created>
  <dcterms:modified xsi:type="dcterms:W3CDTF">2023-01-22T10:48:05Z</dcterms:modified>
</cp:coreProperties>
</file>