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77" r:id="rId10"/>
    <p:sldId id="278" r:id="rId11"/>
    <p:sldId id="281" r:id="rId12"/>
    <p:sldId id="264" r:id="rId13"/>
    <p:sldId id="280" r:id="rId14"/>
    <p:sldId id="265" r:id="rId15"/>
    <p:sldId id="266" r:id="rId16"/>
    <p:sldId id="276" r:id="rId17"/>
    <p:sldId id="282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028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Опыт работы</a:t>
            </a:r>
            <a:b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«Развитие познавательно-исследовательской активности детей посредством экспериментирования»</a:t>
            </a:r>
            <a:b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Выполнил  воспитатель: </a:t>
            </a:r>
            <a:r>
              <a:rPr lang="ru-RU" sz="2400" b="1" dirty="0" err="1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Грибенникова</a:t>
            </a:r>
            <a: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Я. Н.</a:t>
            </a:r>
            <a:b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b="1" dirty="0">
                <a:solidFill>
                  <a:srgbClr val="43808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МБДОУ «Детский сад №34»</a:t>
            </a:r>
            <a:endParaRPr lang="ru-RU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на\Desktop\фото опыты\IMG-20221126-WA002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Яна\Desktop\фото опыты\IMG-20221126-WA001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154940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9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на\Desktop\фото опыты\IMG_20221114_0909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046836" cy="37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1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Практический </a:t>
            </a:r>
            <a:r>
              <a:rPr lang="ru-RU" b="1" dirty="0" smtClean="0"/>
              <a:t>метод</a:t>
            </a:r>
          </a:p>
          <a:p>
            <a:r>
              <a:rPr lang="ru-RU" dirty="0" smtClean="0"/>
              <a:t>игры-опыты</a:t>
            </a:r>
          </a:p>
          <a:p>
            <a:r>
              <a:rPr lang="ru-RU" dirty="0" smtClean="0"/>
              <a:t>игры-эксперименты </a:t>
            </a:r>
          </a:p>
          <a:p>
            <a:r>
              <a:rPr lang="ru-RU" dirty="0" smtClean="0"/>
              <a:t>дидактические игры</a:t>
            </a:r>
          </a:p>
          <a:p>
            <a:r>
              <a:rPr lang="ru-RU" dirty="0" smtClean="0"/>
              <a:t> </a:t>
            </a:r>
            <a:r>
              <a:rPr lang="ru-RU" dirty="0"/>
              <a:t>сюжетно-ролевые игры с элементами экспериментирования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настольно-печатные </a:t>
            </a:r>
            <a:r>
              <a:rPr lang="ru-RU" dirty="0" smtClean="0"/>
              <a:t>игры</a:t>
            </a:r>
          </a:p>
          <a:p>
            <a:r>
              <a:rPr lang="ru-RU" dirty="0" smtClean="0"/>
              <a:t> фокусы</a:t>
            </a:r>
          </a:p>
          <a:p>
            <a:r>
              <a:rPr lang="ru-RU" dirty="0" smtClean="0"/>
              <a:t> </a:t>
            </a:r>
            <a:r>
              <a:rPr lang="ru-RU" dirty="0"/>
              <a:t>занимательные опыты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Занимательный опыт с водой и растительным маслом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3" y="2970247"/>
            <a:ext cx="3822523" cy="2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11" y="2680662"/>
            <a:ext cx="2584928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0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\Desktop\опыты с бумагой\IMG_20221107_09392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на\Desktop\опыты с бумагой\IMG_20221110_10403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0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фото опыты\IMG-20221126-WA0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на\Desktop\фото опыты\IMG-20221126-WA00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5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Яна\Desktop\опыты с бумагой\IMG_20221117_10432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Яна\Desktop\опыты с бумагой\IMG_20221117_10372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3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Яна\Desktop\фото опыты\IMG_20221118_16151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Яна\Desktop\фото опыты\IMG_20221118_1559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269240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3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Детское экспериментирование тесно связано с видами деятельности:</a:t>
            </a:r>
            <a:b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развитие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речи- умение четко выразить свою мысль облегчает  проведение опыта, в то время как пополнение знаний способствует развитию речи.</a:t>
            </a:r>
            <a:b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Изобразительная деятельность- чем сильнее будут развиты изобразительные способности ребенка , тем точнее будет результат. В то же время, чем глубже ребенок изучит объект в процессе ознакомления с природой, тем точнее он передаст его детали во время изобразительной деятельности.</a:t>
            </a:r>
            <a:b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Формирование элементарных математических представлений – во время проведения опыта постоянно возникает необходимость считать, измерять, сравнивать, определять форму и размеры . Все это предает математическим представлениям реальную  значимость и способствует  их осознанию. В то же время владение математическими операциями облегчает экспериментирование.</a:t>
            </a:r>
            <a:endParaRPr lang="ru-RU" dirty="0"/>
          </a:p>
        </p:txBody>
      </p:sp>
      <p:pic>
        <p:nvPicPr>
          <p:cNvPr id="3074" name="Picture 2" descr="C:\Users\Яна\Desktop\вода и краски. рисование пузырями\IMG_20221114_0935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на\Desktop\вода и краски. рисование пузырями\IMG_20221114_0943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9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на\Desktop\вода и краски. рисование пузырями\IMG_20221114_11073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на\Desktop\вода и краски. рисование пузырями\IMG_20221114_0940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6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сегодняшний период в дошкольном </a:t>
            </a:r>
            <a:r>
              <a:rPr lang="ru-RU" dirty="0" smtClean="0"/>
              <a:t>образовании </a:t>
            </a:r>
            <a:r>
              <a:rPr lang="ru-RU" dirty="0"/>
              <a:t>стоит проблема организации основного ведущего вида деятельности в познании окружающего мира в период дошкольного детства – экспериментирования. Эта деятельность, равноценно влияет на развитие личности ребёнка также как и игровая. В идеале наличие этих двух истинно детских видов деятельности является благоприятным условием для развития дошкольников.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7381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1800" dirty="0"/>
              <a:t>«Нетрадиционная техника рисования 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/>
              <a:t>мастер-класс </a:t>
            </a:r>
            <a:r>
              <a:rPr lang="ru-RU" sz="1800" dirty="0"/>
              <a:t>по знакомству с необычной техникой рисования на воде «</a:t>
            </a:r>
            <a:r>
              <a:rPr lang="ru-RU" sz="1800" dirty="0" err="1"/>
              <a:t>Эбру</a:t>
            </a:r>
            <a:r>
              <a:rPr lang="ru-RU" sz="1800" dirty="0"/>
              <a:t>». </a:t>
            </a:r>
            <a:endParaRPr lang="ru-RU" sz="1600" dirty="0"/>
          </a:p>
        </p:txBody>
      </p:sp>
      <p:pic>
        <p:nvPicPr>
          <p:cNvPr id="5122" name="Picture 2" descr="C:\Users\Яна\Desktop\рисование на воде\IMG_20221109_1213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Яна\Desktop\рисование на воде\IMG_20221109_1216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1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Моя работа предусматривает активное вовлечение родителей к сотрудничеству с детьми.</a:t>
            </a:r>
          </a:p>
          <a:p>
            <a:r>
              <a:rPr lang="ru-RU" dirty="0"/>
              <a:t>Для ребенка важно, чтобы его </a:t>
            </a:r>
            <a:r>
              <a:rPr lang="ru-RU" dirty="0" smtClean="0"/>
              <a:t>родители  </a:t>
            </a:r>
            <a:r>
              <a:rPr lang="ru-RU" dirty="0"/>
              <a:t>поддерживали его интересы, поэтому мы привлекаем родителей к активной помощи.</a:t>
            </a:r>
          </a:p>
          <a:p>
            <a:r>
              <a:rPr lang="ru-RU" dirty="0"/>
              <a:t>Так, например, детям </a:t>
            </a:r>
            <a:r>
              <a:rPr lang="ru-RU" dirty="0" smtClean="0"/>
              <a:t>предлагалось дома </a:t>
            </a:r>
            <a:r>
              <a:rPr lang="ru-RU" dirty="0"/>
              <a:t>проделать ряд опытов с водой, воздухом, провести исследования, ответить на </a:t>
            </a:r>
            <a:r>
              <a:rPr lang="ru-RU" dirty="0" smtClean="0"/>
              <a:t>вопросы (где </a:t>
            </a:r>
            <a:r>
              <a:rPr lang="ru-RU" dirty="0"/>
              <a:t>можно найти воду дома? Для чего нужна вода и бережете ли вы ее</a:t>
            </a:r>
            <a:r>
              <a:rPr lang="ru-RU" dirty="0" smtClean="0"/>
              <a:t>?) </a:t>
            </a:r>
            <a:r>
              <a:rPr lang="ru-RU" dirty="0"/>
              <a:t>Родители помогают, направляют детей на выполнение заданий.</a:t>
            </a:r>
          </a:p>
          <a:p>
            <a:endParaRPr lang="ru-RU" dirty="0"/>
          </a:p>
        </p:txBody>
      </p:sp>
      <p:pic>
        <p:nvPicPr>
          <p:cNvPr id="6146" name="Picture 2" descr="C:\Users\Яна\Desktop\фото опыты\IMG-20221127-WA00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на\Desktop\фото опыты\IMG-20221126-WA000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Яна\Desktop\фото опыты\IMG-20221126-WA00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2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68228"/>
              </p:ext>
            </p:extLst>
          </p:nvPr>
        </p:nvGraphicFramePr>
        <p:xfrm>
          <a:off x="3409950" y="3086100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Объект упаковщика для оболочки" showAsIcon="1" r:id="rId3" imgW="2324520" imgH="685800" progId="Package">
                  <p:embed/>
                </p:oleObj>
              </mc:Choice>
              <mc:Fallback>
                <p:oleObj name="Объект упаковщика для оболочки" showAsIcon="1" r:id="rId3" imgW="2324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9950" y="3086100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 горячим воздухом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97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на\Desktop\фото опыты\IMG-20221127-WA00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Яна\Desktop\фото опыты\IMG-20221127-WA000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2584450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3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pPr marL="0" lvl="0" indent="0" fontAlgn="base">
              <a:buClrTx/>
              <a:buSzTx/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 основе анализа проведённой работы, можно сделать вывод о том, что детское экспериментирование имеет огромный развивающий потенциал. Главное достоинство детского экспериментирования заключается в том, что оно даёт детям реальные представления о различных сторонах изучаемого объекта, о его взаимоотношениях с другими объектами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lvl="0" indent="0" fontAlgn="base">
              <a:buClrTx/>
              <a:buSzTx/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Экспериментирование является наиболее успешным путём ознакомления детей с миром окружающей их живой и неживой природы. В процессе экспериментирования дошкольник получает возможность удовлетворить присущую ему любознательность, почувствовать себя учёным, исследователем, первооткрывателем.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16291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813050"/>
            <a:ext cx="616426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338138"/>
            <a:ext cx="6897960" cy="359491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438086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Цель </a:t>
            </a:r>
            <a:r>
              <a:rPr lang="ru-RU" sz="2000" dirty="0">
                <a:solidFill>
                  <a:srgbClr val="438086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: развитие познавательно-исследовательских умений дошкольников посредством экспериментирования.</a:t>
            </a:r>
            <a:br>
              <a:rPr lang="ru-RU" sz="2000" dirty="0">
                <a:solidFill>
                  <a:srgbClr val="438086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</a:br>
            <a:endParaRPr lang="ru-RU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338138"/>
            <a:ext cx="7185992" cy="5323110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2000" b="1" dirty="0">
                <a:solidFill>
                  <a:srgbClr val="438086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Задачи:</a:t>
            </a:r>
            <a:br>
              <a:rPr lang="ru-RU" sz="2000" b="1" dirty="0">
                <a:solidFill>
                  <a:srgbClr val="438086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438086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расширить </a:t>
            </a:r>
            <a: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представления детей о физических свойствах объектов и предметов окружающего мира посредством экспериментирования;</a:t>
            </a:r>
            <a:b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-развивать </a:t>
            </a:r>
            <a: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познавательные умения (задавать вопросы поискового характера, выдвигать гипотезы и предположения, делать выводы, элементарно прогнозировать последствия); </a:t>
            </a:r>
            <a:b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-развивать </a:t>
            </a:r>
            <a: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активность, инициативность, любознательность и познавательный интерес у детей в процессе организации элементарных исследований, экспериментов, наблюдений и опытов; </a:t>
            </a:r>
            <a:b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Times New Roman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формировать опыт выполнения правил техники     безопасности при </a:t>
            </a: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проведении экспериментов;</a:t>
            </a:r>
            <a:b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-воспитывать </a:t>
            </a:r>
            <a: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  <a:t>стремление к самостоятельной познавательной активности, умение взаимодействовать со сверстниками. </a:t>
            </a:r>
            <a:br>
              <a:rPr lang="ru-RU" sz="20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ea typeface="+mn-ea"/>
                <a:cs typeface="Times New Roman" pitchFamily="18" charset="0"/>
              </a:rPr>
            </a:br>
            <a:endParaRPr lang="ru-RU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0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Предметно-развивающая </a:t>
            </a:r>
            <a:r>
              <a:rPr lang="ru-RU" dirty="0" smtClean="0"/>
              <a:t>среда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76655" y="1340768"/>
            <a:ext cx="3822192" cy="5184576"/>
          </a:xfrm>
        </p:spPr>
        <p:txBody>
          <a:bodyPr>
            <a:noAutofit/>
          </a:bodyPr>
          <a:lstStyle/>
          <a:p>
            <a:r>
              <a:rPr lang="ru-RU" sz="2000" dirty="0"/>
              <a:t>Важное значение в развитии познавательной активности детей имеет  оборудованная, насыщенная предметно-пространственная среда, которая стимулирует самостоятельную исследовательскую деятельность ребенка. В связи с этим в группе в центре познания, оформлен </a:t>
            </a:r>
            <a:r>
              <a:rPr lang="ru-RU" sz="2000" dirty="0" smtClean="0"/>
              <a:t>уголок экспериментирования</a:t>
            </a:r>
            <a:r>
              <a:rPr lang="ru-RU" sz="2000" dirty="0"/>
              <a:t>, где созданы условия для совместного и самостоятельного экспериментирования.</a:t>
            </a:r>
          </a:p>
          <a:p>
            <a:endParaRPr lang="ru-RU" sz="2000" dirty="0"/>
          </a:p>
        </p:txBody>
      </p:sp>
      <p:pic>
        <p:nvPicPr>
          <p:cNvPr id="1027" name="Picture 3" descr="C:\Users\Яна\Desktop\фото опыты\IMG-20221114-WA00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0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79512" y="1125538"/>
            <a:ext cx="3643188" cy="4535710"/>
          </a:xfrm>
        </p:spPr>
        <p:txBody>
          <a:bodyPr>
            <a:normAutofit fontScale="25000" lnSpcReduction="20000"/>
          </a:bodyPr>
          <a:lstStyle/>
          <a:p>
            <a:pPr lvl="0" algn="l">
              <a:buClrTx/>
              <a:buSzTx/>
            </a:pP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Приборы – помощники: микроскоп, увеличительные стекла, чашечные весы, магниты;</a:t>
            </a:r>
            <a: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Прозрачные и не прозрачные сосуды </a:t>
            </a:r>
            <a:r>
              <a:rPr lang="ru-RU" sz="6400" dirty="0" smtClean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  </a:t>
            </a: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разного объема: пластиковые бутылки, стаканы, ведерки, воронки;</a:t>
            </a:r>
            <a: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Природные материалы: камешки разного цвета и формы, земля, крупный и мелкий песок (разный по цвету), птичьи перышки, ракушки, шишки, скорлупа орехов, сухие листья, семена овощей, шерсть;</a:t>
            </a:r>
            <a: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Бросовый материал: кусочки кожи, меха, лоскутки ткани, деревянные, пластмассовые, металлические предметы;</a:t>
            </a:r>
            <a: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Разные виды бумаг: обычная, альбомная, тетрадная;</a:t>
            </a:r>
            <a: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64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Красители: пищевые красители, акварельные краски;</a:t>
            </a:r>
            <a: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64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endParaRPr lang="ru-RU" sz="6400" b="1" dirty="0">
              <a:solidFill>
                <a:srgbClr val="53548A">
                  <a:lumMod val="75000"/>
                </a:srgbClr>
              </a:solidFill>
              <a:latin typeface="Candara" pitchFamily="34" charset="0"/>
              <a:cs typeface="Times New Roman" pitchFamily="18" charset="0"/>
            </a:endParaRPr>
          </a:p>
          <a:p>
            <a:endParaRPr lang="ru-RU" sz="49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644008" y="764705"/>
            <a:ext cx="3600400" cy="1800200"/>
          </a:xfrm>
        </p:spPr>
        <p:txBody>
          <a:bodyPr>
            <a:normAutofit fontScale="92500" lnSpcReduction="10000"/>
          </a:bodyPr>
          <a:lstStyle/>
          <a:p>
            <a:pPr lvl="0" algn="l">
              <a:buClrTx/>
              <a:buSzTx/>
            </a:pPr>
            <a:r>
              <a:rPr lang="ru-RU" sz="16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Медицинские материалы: пипетки, колбы, пробирки, мензурки, вата;</a:t>
            </a:r>
            <a:r>
              <a:rPr lang="ru-RU" sz="16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>Прочие материалы: зеркала, воздушные шары, деревянные зубочистки, мука, соль, прозрачные стекла, формочки, нитки, трубочки для коктейлей.</a:t>
            </a:r>
            <a:r>
              <a:rPr lang="ru-RU" sz="16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53548A">
                    <a:lumMod val="75000"/>
                  </a:srgbClr>
                </a:solidFill>
                <a:latin typeface="Candara" pitchFamily="34" charset="0"/>
                <a:cs typeface="Times New Roman" pitchFamily="18" charset="0"/>
              </a:rPr>
            </a:br>
            <a:endParaRPr lang="ru-RU" sz="1600" b="1" dirty="0">
              <a:solidFill>
                <a:srgbClr val="5C92B5">
                  <a:lumMod val="60000"/>
                  <a:lumOff val="40000"/>
                </a:srgbClr>
              </a:solidFill>
              <a:latin typeface="Candara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Яна\Desktop\фото опыты\20221125_14015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7200"/>
            <a:ext cx="3456384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Яна\Desktop\фото опыты\20221125_1400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31670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1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Словесный </a:t>
            </a:r>
            <a:r>
              <a:rPr lang="ru-RU" b="1" dirty="0" smtClean="0"/>
              <a:t>метод</a:t>
            </a:r>
          </a:p>
          <a:p>
            <a:r>
              <a:rPr lang="ru-RU" dirty="0" smtClean="0"/>
              <a:t>беседы </a:t>
            </a:r>
            <a:r>
              <a:rPr lang="ru-RU" dirty="0"/>
              <a:t>(</a:t>
            </a:r>
            <a:r>
              <a:rPr lang="ru-RU" dirty="0" smtClean="0"/>
              <a:t> </a:t>
            </a:r>
            <a:r>
              <a:rPr lang="ru-RU" dirty="0"/>
              <a:t>применяются для уточнения, коррекции знаний, их обобщения и систематизации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рассказы воспитателя </a:t>
            </a:r>
          </a:p>
          <a:p>
            <a:r>
              <a:rPr lang="ru-RU" dirty="0" smtClean="0"/>
              <a:t>рассказы детей (</a:t>
            </a:r>
            <a:r>
              <a:rPr lang="ru-RU" dirty="0"/>
              <a:t>дети </a:t>
            </a:r>
            <a:r>
              <a:rPr lang="ru-RU" dirty="0" smtClean="0"/>
              <a:t>рассказывают, какой </a:t>
            </a:r>
            <a:r>
              <a:rPr lang="ru-RU" dirty="0"/>
              <a:t>опыт они хотели бы провести, какой материал для этого понадобится, в какой последовательности они будут его проводить; делятся впечатлениями об увиденных природных явлениях; составляют небольшие рассказы о полученных результатах, и т. д</a:t>
            </a:r>
            <a:r>
              <a:rPr lang="ru-RU" dirty="0" smtClean="0"/>
              <a:t>.)</a:t>
            </a:r>
          </a:p>
          <a:p>
            <a:r>
              <a:rPr lang="ru-RU" dirty="0"/>
              <a:t>чтение  художественной   </a:t>
            </a:r>
            <a:r>
              <a:rPr lang="ru-RU" dirty="0" smtClean="0"/>
              <a:t>литературы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5354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 своей работе я использую следующие методы и приемы экспериментальной деятельности:</a:t>
            </a:r>
            <a:br>
              <a:rPr lang="ru-RU" sz="2400" dirty="0">
                <a:solidFill>
                  <a:srgbClr val="5354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15616" y="2060575"/>
            <a:ext cx="7272808" cy="40655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Наглядный метод</a:t>
            </a:r>
          </a:p>
          <a:p>
            <a:r>
              <a:rPr lang="ru-RU" dirty="0" smtClean="0"/>
              <a:t>Иллюстрации</a:t>
            </a:r>
          </a:p>
          <a:p>
            <a:r>
              <a:rPr lang="ru-RU" dirty="0" smtClean="0"/>
              <a:t>Просмотр </a:t>
            </a:r>
            <a:r>
              <a:rPr lang="ru-RU" dirty="0" err="1" smtClean="0"/>
              <a:t>видеопрезентаций</a:t>
            </a:r>
            <a:r>
              <a:rPr lang="ru-RU" dirty="0" smtClean="0"/>
              <a:t> </a:t>
            </a:r>
            <a:r>
              <a:rPr lang="ru-RU" dirty="0" smtClean="0"/>
              <a:t>об изучаемых явлениях</a:t>
            </a:r>
          </a:p>
          <a:p>
            <a:r>
              <a:rPr lang="ru-RU" dirty="0" smtClean="0"/>
              <a:t>Наблюдение</a:t>
            </a:r>
          </a:p>
          <a:p>
            <a:r>
              <a:rPr lang="ru-RU" dirty="0"/>
              <a:t>МЕТОД НАБЛЮДЕНИЯ – относится к наглядным </a:t>
            </a:r>
            <a:r>
              <a:rPr lang="ru-RU" dirty="0" smtClean="0"/>
              <a:t>методам и является </a:t>
            </a:r>
            <a:r>
              <a:rPr lang="ru-RU" dirty="0"/>
              <a:t>одним из основных, ведущих методов дошкольного обучения. В зависимости от характера познавательных задач в практической деятельности мы использовали наблюдения разного вида:</a:t>
            </a:r>
          </a:p>
          <a:p>
            <a:pPr marL="0" indent="0">
              <a:buNone/>
            </a:pPr>
            <a:r>
              <a:rPr lang="ru-RU" dirty="0"/>
              <a:t>– распознающего характера, в ходе которых формируются знания о свойствах и качествах предметов и явлений;</a:t>
            </a:r>
          </a:p>
          <a:p>
            <a:pPr marL="0" indent="0">
              <a:buNone/>
            </a:pPr>
            <a:r>
              <a:rPr lang="ru-RU" dirty="0"/>
              <a:t>– за изменением и преобразованием объектов.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71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Яна\Desktop\вода и краски. рисование пузырями\IMG_20221115_1043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Яна\Desktop\вода и краски. рисование пузырями\IMG_20221115_1035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71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344</TotalTime>
  <Words>491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Волна</vt:lpstr>
      <vt:lpstr>Пакет</vt:lpstr>
      <vt:lpstr>Опыт работы «Развитие познавательно-исследовательской активности детей посредством экспериментирования» Выполнил  воспитатель: Грибенникова  Я. Н. МБДОУ «Детский сад №34»</vt:lpstr>
      <vt:lpstr>Актуальность</vt:lpstr>
      <vt:lpstr>Цель : развитие познавательно-исследовательских умений дошкольников посредством экспериментирования. </vt:lpstr>
      <vt:lpstr>Задачи: -расширить представления детей о физических свойствах объектов и предметов окружающего мира посредством экспериментирования; -развивать познавательные умения (задавать вопросы поискового характера, выдвигать гипотезы и предположения, делать выводы, элементарно прогнозировать последствия);  -развивать активность, инициативность, любознательность и познавательный интерес у детей в процессе организации элементарных исследований, экспериментов, наблюдений и опытов;  - формировать опыт выполнения правил техники     безопасности при проведении экспериментов; -воспитывать стремление к самостоятельной познавательной активности, умение взаимодействовать со сверстниками.  </vt:lpstr>
      <vt:lpstr>Предметно-развивающая среда </vt:lpstr>
      <vt:lpstr>Презентация PowerPoint</vt:lpstr>
      <vt:lpstr>В своей работе я использую следующие методы и приемы экспериментальной деятельности: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Занимательный опыт с водой и растительным маслом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Детское экспериментирование тесно связано с видами деятельности: развитие речи- умение четко выразить свою мысль облегчает  проведение опыта, в то время как пополнение знаний способствует развитию речи. Изобразительная деятельность- чем сильнее будут развиты изобразительные способности ребенка , тем точнее будет результат. В то же время, чем глубже ребенок изучит объект в процессе ознакомления с природой, тем точнее он передаст его детали во время изобразительной деятельности. Формирование элементарных математических представлений – во время проведения опыта постоянно возникает необходимость считать, измерять, сравнивать, определять форму и размеры . Все это предает математическим представлениям реальную  значимость и способствует  их осознанию. В то же время владение математическими операциями облегчает экспериментирование.</vt:lpstr>
      <vt:lpstr>Презентация PowerPoint</vt:lpstr>
      <vt:lpstr>«Нетрадиционная техника рисования » мастер-класс по знакомству с необычной техникой рисования на воде «Эбру». </vt:lpstr>
      <vt:lpstr>Работа с родителями</vt:lpstr>
      <vt:lpstr>Презентация PowerPoint</vt:lpstr>
      <vt:lpstr>Опыт с горячим воздухом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«Развитие познавательно-исследовательской активности детей посредством экспериментирования» Выполнил  воспитатель: Грибенникова  Я. Н. МБДОУ «Детский сад №34»</dc:title>
  <dc:creator>Яна</dc:creator>
  <cp:lastModifiedBy>Яна</cp:lastModifiedBy>
  <cp:revision>25</cp:revision>
  <dcterms:created xsi:type="dcterms:W3CDTF">2022-11-27T10:56:48Z</dcterms:created>
  <dcterms:modified xsi:type="dcterms:W3CDTF">2022-11-29T02:54:10Z</dcterms:modified>
</cp:coreProperties>
</file>