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64" r:id="rId2"/>
    <p:sldId id="274" r:id="rId3"/>
    <p:sldId id="289" r:id="rId4"/>
    <p:sldId id="331" r:id="rId5"/>
    <p:sldId id="360" r:id="rId6"/>
    <p:sldId id="285" r:id="rId7"/>
    <p:sldId id="273" r:id="rId8"/>
    <p:sldId id="275" r:id="rId9"/>
    <p:sldId id="335" r:id="rId10"/>
    <p:sldId id="322" r:id="rId11"/>
    <p:sldId id="323" r:id="rId12"/>
    <p:sldId id="325" r:id="rId13"/>
    <p:sldId id="326" r:id="rId14"/>
    <p:sldId id="362" r:id="rId15"/>
    <p:sldId id="329" r:id="rId16"/>
    <p:sldId id="358" r:id="rId17"/>
    <p:sldId id="328" r:id="rId18"/>
    <p:sldId id="330" r:id="rId19"/>
    <p:sldId id="354" r:id="rId20"/>
    <p:sldId id="356" r:id="rId21"/>
    <p:sldId id="36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FFFF"/>
    <a:srgbClr val="EB7D75"/>
    <a:srgbClr val="E2C4A4"/>
    <a:srgbClr val="ECEC78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59" autoAdjust="0"/>
    <p:restoredTop sz="85563" autoAdjust="0"/>
  </p:normalViewPr>
  <p:slideViewPr>
    <p:cSldViewPr>
      <p:cViewPr varScale="1">
        <p:scale>
          <a:sx n="63" d="100"/>
          <a:sy n="63" d="100"/>
        </p:scale>
        <p:origin x="-8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B2522-DB9F-4627-98FD-E050DDC6FA5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803BF7-0371-45B0-903D-A30FA5509D50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0" scaled="1"/>
          <a:tileRect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Простые</a:t>
          </a:r>
          <a:endParaRPr lang="ru-RU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9F1413B-956A-4007-8DD8-B72F6B1384C9}" type="parTrans" cxnId="{495B2186-F977-4012-8ED6-0BF95EBD30FD}">
      <dgm:prSet/>
      <dgm:spPr/>
      <dgm:t>
        <a:bodyPr/>
        <a:lstStyle/>
        <a:p>
          <a:endParaRPr lang="ru-RU"/>
        </a:p>
      </dgm:t>
    </dgm:pt>
    <dgm:pt modelId="{2F0294BF-109A-4FE6-9014-715473003643}" type="sibTrans" cxnId="{495B2186-F977-4012-8ED6-0BF95EBD30FD}">
      <dgm:prSet/>
      <dgm:spPr/>
      <dgm:t>
        <a:bodyPr/>
        <a:lstStyle/>
        <a:p>
          <a:endParaRPr lang="ru-RU"/>
        </a:p>
      </dgm:t>
    </dgm:pt>
    <dgm:pt modelId="{19E93A95-B392-4E20-9414-F9AA0E892B7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0800000" scaled="1"/>
          <a:tileRect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Полуавтоматические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97D0FEA-2663-457B-9A07-F43DD87AF010}" type="parTrans" cxnId="{AC223947-FDE0-4F55-9393-313856AC86FC}">
      <dgm:prSet/>
      <dgm:spPr/>
      <dgm:t>
        <a:bodyPr/>
        <a:lstStyle/>
        <a:p>
          <a:endParaRPr lang="ru-RU"/>
        </a:p>
      </dgm:t>
    </dgm:pt>
    <dgm:pt modelId="{E2D78B52-C955-4250-A870-A9A46F30CBAC}" type="sibTrans" cxnId="{AC223947-FDE0-4F55-9393-313856AC86FC}">
      <dgm:prSet/>
      <dgm:spPr/>
      <dgm:t>
        <a:bodyPr/>
        <a:lstStyle/>
        <a:p>
          <a:endParaRPr lang="ru-RU"/>
        </a:p>
      </dgm:t>
    </dgm:pt>
    <dgm:pt modelId="{94FCBE6B-CC56-47AD-9980-B728F6925136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Автоматические</a:t>
          </a:r>
          <a:endParaRPr lang="ru-RU" sz="2000" b="1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8F309C08-1646-4D82-890E-03EBB94D072E}" type="parTrans" cxnId="{B164E538-D5BA-432A-A1EE-78AC08E47C27}">
      <dgm:prSet/>
      <dgm:spPr/>
      <dgm:t>
        <a:bodyPr/>
        <a:lstStyle/>
        <a:p>
          <a:endParaRPr lang="ru-RU"/>
        </a:p>
      </dgm:t>
    </dgm:pt>
    <dgm:pt modelId="{227524EB-38F8-43FE-A50B-1697E0D6C298}" type="sibTrans" cxnId="{B164E538-D5BA-432A-A1EE-78AC08E47C27}">
      <dgm:prSet/>
      <dgm:spPr/>
      <dgm:t>
        <a:bodyPr/>
        <a:lstStyle/>
        <a:p>
          <a:endParaRPr lang="ru-RU"/>
        </a:p>
      </dgm:t>
    </dgm:pt>
    <dgm:pt modelId="{A8696BD6-06BE-4FF0-9377-06AAB2E868C5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Без посадочного аппарата</a:t>
          </a:r>
          <a:endParaRPr lang="ru-RU" dirty="0"/>
        </a:p>
      </dgm:t>
    </dgm:pt>
    <dgm:pt modelId="{855B237F-3F83-423C-B306-097CF45DDD23}" type="parTrans" cxnId="{6266CD2D-6769-46DB-BDB7-3A8A7B130689}">
      <dgm:prSet/>
      <dgm:spPr/>
      <dgm:t>
        <a:bodyPr/>
        <a:lstStyle/>
        <a:p>
          <a:endParaRPr lang="ru-RU"/>
        </a:p>
      </dgm:t>
    </dgm:pt>
    <dgm:pt modelId="{B3FA8B6E-4A07-4339-87DE-35CBC1B1FD43}" type="sibTrans" cxnId="{6266CD2D-6769-46DB-BDB7-3A8A7B130689}">
      <dgm:prSet/>
      <dgm:spPr/>
      <dgm:t>
        <a:bodyPr/>
        <a:lstStyle/>
        <a:p>
          <a:endParaRPr lang="ru-RU"/>
        </a:p>
      </dgm:t>
    </dgm:pt>
    <dgm:pt modelId="{E0B746C5-70EC-4F2D-A25C-8739F4272A75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Все операции посадки выполняются вручную</a:t>
          </a:r>
          <a:endParaRPr lang="ru-RU" dirty="0"/>
        </a:p>
      </dgm:t>
    </dgm:pt>
    <dgm:pt modelId="{1DB4DD37-DC6F-4978-B6F3-AFC855EF0105}" type="parTrans" cxnId="{6EF1859E-09DA-4BB3-ABA8-7E7A1401140D}">
      <dgm:prSet/>
      <dgm:spPr/>
      <dgm:t>
        <a:bodyPr/>
        <a:lstStyle/>
        <a:p>
          <a:endParaRPr lang="ru-RU"/>
        </a:p>
      </dgm:t>
    </dgm:pt>
    <dgm:pt modelId="{F5197E1A-0DB7-4831-8F67-DD0C7E2766F2}" type="sibTrans" cxnId="{6EF1859E-09DA-4BB3-ABA8-7E7A1401140D}">
      <dgm:prSet/>
      <dgm:spPr/>
      <dgm:t>
        <a:bodyPr/>
        <a:lstStyle/>
        <a:p>
          <a:endParaRPr lang="ru-RU"/>
        </a:p>
      </dgm:t>
    </dgm:pt>
    <dgm:pt modelId="{DE6CD300-47A2-437B-A2FB-EC5550D8A8A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Посадочный аппарат для горшочной рассады</a:t>
          </a:r>
          <a:endParaRPr lang="ru-RU" dirty="0"/>
        </a:p>
      </dgm:t>
    </dgm:pt>
    <dgm:pt modelId="{0CDF9361-D714-4945-AF38-635A0B310031}" type="parTrans" cxnId="{96B15B87-39B1-4E7F-B41A-D92DB87AF0B8}">
      <dgm:prSet/>
      <dgm:spPr/>
      <dgm:t>
        <a:bodyPr/>
        <a:lstStyle/>
        <a:p>
          <a:endParaRPr lang="ru-RU"/>
        </a:p>
      </dgm:t>
    </dgm:pt>
    <dgm:pt modelId="{78D7A9CA-A82B-4BC5-8FB2-F25B76655B58}" type="sibTrans" cxnId="{96B15B87-39B1-4E7F-B41A-D92DB87AF0B8}">
      <dgm:prSet/>
      <dgm:spPr/>
      <dgm:t>
        <a:bodyPr/>
        <a:lstStyle/>
        <a:p>
          <a:endParaRPr lang="ru-RU"/>
        </a:p>
      </dgm:t>
    </dgm:pt>
    <dgm:pt modelId="{011634D2-3EBA-4014-812C-BE27AB61ACC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Подача рассады из рулонных ленточных кассет</a:t>
          </a:r>
          <a:endParaRPr lang="ru-RU" dirty="0"/>
        </a:p>
      </dgm:t>
    </dgm:pt>
    <dgm:pt modelId="{59621EBA-1D5A-4BEC-95A1-7CC6FC9B730F}" type="parTrans" cxnId="{9B204328-06EC-47E9-AD6F-20C78C33CA4A}">
      <dgm:prSet/>
      <dgm:spPr/>
      <dgm:t>
        <a:bodyPr/>
        <a:lstStyle/>
        <a:p>
          <a:endParaRPr lang="ru-RU"/>
        </a:p>
      </dgm:t>
    </dgm:pt>
    <dgm:pt modelId="{F43A6CD6-3B2C-4520-92F3-575FCFF7341C}" type="sibTrans" cxnId="{9B204328-06EC-47E9-AD6F-20C78C33CA4A}">
      <dgm:prSet/>
      <dgm:spPr/>
      <dgm:t>
        <a:bodyPr/>
        <a:lstStyle/>
        <a:p>
          <a:endParaRPr lang="ru-RU"/>
        </a:p>
      </dgm:t>
    </dgm:pt>
    <dgm:pt modelId="{1651D999-9C79-4EDE-94E9-E74D72E762B5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Ручная операция поштучного отделения и подачи рассады в захват машины</a:t>
          </a:r>
          <a:endParaRPr lang="ru-RU" dirty="0"/>
        </a:p>
      </dgm:t>
    </dgm:pt>
    <dgm:pt modelId="{0B43DBD0-28F5-43AF-B030-EA53293A82E8}" type="parTrans" cxnId="{969AC173-B65D-4CCA-8FA9-E671FD17F17C}">
      <dgm:prSet/>
      <dgm:spPr/>
      <dgm:t>
        <a:bodyPr/>
        <a:lstStyle/>
        <a:p>
          <a:endParaRPr lang="ru-RU"/>
        </a:p>
      </dgm:t>
    </dgm:pt>
    <dgm:pt modelId="{6AF553AC-2BB9-4230-837A-7C5BC4B92FD6}" type="sibTrans" cxnId="{969AC173-B65D-4CCA-8FA9-E671FD17F17C}">
      <dgm:prSet/>
      <dgm:spPr/>
      <dgm:t>
        <a:bodyPr/>
        <a:lstStyle/>
        <a:p>
          <a:endParaRPr lang="ru-RU"/>
        </a:p>
      </dgm:t>
    </dgm:pt>
    <dgm:pt modelId="{3930E3F1-A58E-4F57-806F-D32897DCE03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Все операции посадки без участия сажальщика </a:t>
          </a:r>
          <a:endParaRPr lang="ru-RU" dirty="0"/>
        </a:p>
      </dgm:t>
    </dgm:pt>
    <dgm:pt modelId="{3C599C09-5676-4D4B-BF41-3F6AE3900DA6}" type="parTrans" cxnId="{31DFB18D-E6AB-46C1-B8D1-8BA42EDC7106}">
      <dgm:prSet/>
      <dgm:spPr/>
      <dgm:t>
        <a:bodyPr/>
        <a:lstStyle/>
        <a:p>
          <a:endParaRPr lang="ru-RU"/>
        </a:p>
      </dgm:t>
    </dgm:pt>
    <dgm:pt modelId="{59E9B5A0-03A6-4B3F-8294-30F4F46AECD0}" type="sibTrans" cxnId="{31DFB18D-E6AB-46C1-B8D1-8BA42EDC7106}">
      <dgm:prSet/>
      <dgm:spPr/>
      <dgm:t>
        <a:bodyPr/>
        <a:lstStyle/>
        <a:p>
          <a:endParaRPr lang="ru-RU"/>
        </a:p>
      </dgm:t>
    </dgm:pt>
    <dgm:pt modelId="{02FDD76D-6CE3-476E-A5E6-C0C958EE26E3}" type="pres">
      <dgm:prSet presAssocID="{29CB2522-DB9F-4627-98FD-E050DDC6FA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4AF50D-B0E4-46C5-8BAC-ED2A43DFD67F}" type="pres">
      <dgm:prSet presAssocID="{F9803BF7-0371-45B0-903D-A30FA5509D50}" presName="composite" presStyleCnt="0"/>
      <dgm:spPr/>
    </dgm:pt>
    <dgm:pt modelId="{ACEF57A4-081A-4E4B-9F41-25B53F95E248}" type="pres">
      <dgm:prSet presAssocID="{F9803BF7-0371-45B0-903D-A30FA5509D5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9C284-5897-4DFB-B2EC-F50C8F30CABE}" type="pres">
      <dgm:prSet presAssocID="{F9803BF7-0371-45B0-903D-A30FA5509D5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B2BB9-3952-445A-B1E1-CF01E400EBF7}" type="pres">
      <dgm:prSet presAssocID="{2F0294BF-109A-4FE6-9014-715473003643}" presName="space" presStyleCnt="0"/>
      <dgm:spPr/>
    </dgm:pt>
    <dgm:pt modelId="{DEA28D54-1360-41E8-9780-AA438634448D}" type="pres">
      <dgm:prSet presAssocID="{19E93A95-B392-4E20-9414-F9AA0E892B7A}" presName="composite" presStyleCnt="0"/>
      <dgm:spPr/>
    </dgm:pt>
    <dgm:pt modelId="{393F54F0-E643-4513-B127-59DEA258AEDA}" type="pres">
      <dgm:prSet presAssocID="{19E93A95-B392-4E20-9414-F9AA0E892B7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B4C47-50C5-4A26-8346-24FFD84C6521}" type="pres">
      <dgm:prSet presAssocID="{19E93A95-B392-4E20-9414-F9AA0E892B7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6BAD1-03A5-4759-9D65-3C62CC7AE94E}" type="pres">
      <dgm:prSet presAssocID="{E2D78B52-C955-4250-A870-A9A46F30CBAC}" presName="space" presStyleCnt="0"/>
      <dgm:spPr/>
    </dgm:pt>
    <dgm:pt modelId="{6F934687-0FA8-421A-A4D5-11ACA5B56724}" type="pres">
      <dgm:prSet presAssocID="{94FCBE6B-CC56-47AD-9980-B728F6925136}" presName="composite" presStyleCnt="0"/>
      <dgm:spPr/>
    </dgm:pt>
    <dgm:pt modelId="{7C86EEE3-F09A-4842-B3EE-6ADF1F3FAC76}" type="pres">
      <dgm:prSet presAssocID="{94FCBE6B-CC56-47AD-9980-B728F692513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A87C7-9DF4-423F-B6F6-36F2D6891C63}" type="pres">
      <dgm:prSet presAssocID="{94FCBE6B-CC56-47AD-9980-B728F692513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9AC173-B65D-4CCA-8FA9-E671FD17F17C}" srcId="{19E93A95-B392-4E20-9414-F9AA0E892B7A}" destId="{1651D999-9C79-4EDE-94E9-E74D72E762B5}" srcOrd="1" destOrd="0" parTransId="{0B43DBD0-28F5-43AF-B030-EA53293A82E8}" sibTransId="{6AF553AC-2BB9-4230-837A-7C5BC4B92FD6}"/>
    <dgm:cxn modelId="{6EF1859E-09DA-4BB3-ABA8-7E7A1401140D}" srcId="{F9803BF7-0371-45B0-903D-A30FA5509D50}" destId="{E0B746C5-70EC-4F2D-A25C-8739F4272A75}" srcOrd="1" destOrd="0" parTransId="{1DB4DD37-DC6F-4978-B6F3-AFC855EF0105}" sibTransId="{F5197E1A-0DB7-4831-8F67-DD0C7E2766F2}"/>
    <dgm:cxn modelId="{D714F16B-D2D2-48B0-80FB-E0580A60EEB2}" type="presOf" srcId="{1651D999-9C79-4EDE-94E9-E74D72E762B5}" destId="{836B4C47-50C5-4A26-8346-24FFD84C6521}" srcOrd="0" destOrd="1" presId="urn:microsoft.com/office/officeart/2005/8/layout/hList1"/>
    <dgm:cxn modelId="{6266CD2D-6769-46DB-BDB7-3A8A7B130689}" srcId="{F9803BF7-0371-45B0-903D-A30FA5509D50}" destId="{A8696BD6-06BE-4FF0-9377-06AAB2E868C5}" srcOrd="0" destOrd="0" parTransId="{855B237F-3F83-423C-B306-097CF45DDD23}" sibTransId="{B3FA8B6E-4A07-4339-87DE-35CBC1B1FD43}"/>
    <dgm:cxn modelId="{84703BF9-7E4C-4CC7-AD1F-F89345140A09}" type="presOf" srcId="{011634D2-3EBA-4014-812C-BE27AB61ACC6}" destId="{B6FA87C7-9DF4-423F-B6F6-36F2D6891C63}" srcOrd="0" destOrd="0" presId="urn:microsoft.com/office/officeart/2005/8/layout/hList1"/>
    <dgm:cxn modelId="{E5358088-E5E0-4338-A3C0-1909928C0041}" type="presOf" srcId="{3930E3F1-A58E-4F57-806F-D32897DCE036}" destId="{B6FA87C7-9DF4-423F-B6F6-36F2D6891C63}" srcOrd="0" destOrd="1" presId="urn:microsoft.com/office/officeart/2005/8/layout/hList1"/>
    <dgm:cxn modelId="{B164E538-D5BA-432A-A1EE-78AC08E47C27}" srcId="{29CB2522-DB9F-4627-98FD-E050DDC6FA5E}" destId="{94FCBE6B-CC56-47AD-9980-B728F6925136}" srcOrd="2" destOrd="0" parTransId="{8F309C08-1646-4D82-890E-03EBB94D072E}" sibTransId="{227524EB-38F8-43FE-A50B-1697E0D6C298}"/>
    <dgm:cxn modelId="{83F30656-AE41-4FD4-AA6F-673AFE3D35BA}" type="presOf" srcId="{DE6CD300-47A2-437B-A2FB-EC5550D8A8AF}" destId="{836B4C47-50C5-4A26-8346-24FFD84C6521}" srcOrd="0" destOrd="0" presId="urn:microsoft.com/office/officeart/2005/8/layout/hList1"/>
    <dgm:cxn modelId="{9262494A-90F4-4382-A315-77CFC286A1E8}" type="presOf" srcId="{E0B746C5-70EC-4F2D-A25C-8739F4272A75}" destId="{EBB9C284-5897-4DFB-B2EC-F50C8F30CABE}" srcOrd="0" destOrd="1" presId="urn:microsoft.com/office/officeart/2005/8/layout/hList1"/>
    <dgm:cxn modelId="{3061A2C4-F370-4871-B7A2-8E54E9CB52D0}" type="presOf" srcId="{29CB2522-DB9F-4627-98FD-E050DDC6FA5E}" destId="{02FDD76D-6CE3-476E-A5E6-C0C958EE26E3}" srcOrd="0" destOrd="0" presId="urn:microsoft.com/office/officeart/2005/8/layout/hList1"/>
    <dgm:cxn modelId="{31DFB18D-E6AB-46C1-B8D1-8BA42EDC7106}" srcId="{94FCBE6B-CC56-47AD-9980-B728F6925136}" destId="{3930E3F1-A58E-4F57-806F-D32897DCE036}" srcOrd="1" destOrd="0" parTransId="{3C599C09-5676-4D4B-BF41-3F6AE3900DA6}" sibTransId="{59E9B5A0-03A6-4B3F-8294-30F4F46AECD0}"/>
    <dgm:cxn modelId="{7435E868-54DC-4F79-B167-BAEA46343417}" type="presOf" srcId="{94FCBE6B-CC56-47AD-9980-B728F6925136}" destId="{7C86EEE3-F09A-4842-B3EE-6ADF1F3FAC76}" srcOrd="0" destOrd="0" presId="urn:microsoft.com/office/officeart/2005/8/layout/hList1"/>
    <dgm:cxn modelId="{AC223947-FDE0-4F55-9393-313856AC86FC}" srcId="{29CB2522-DB9F-4627-98FD-E050DDC6FA5E}" destId="{19E93A95-B392-4E20-9414-F9AA0E892B7A}" srcOrd="1" destOrd="0" parTransId="{D97D0FEA-2663-457B-9A07-F43DD87AF010}" sibTransId="{E2D78B52-C955-4250-A870-A9A46F30CBAC}"/>
    <dgm:cxn modelId="{96B15B87-39B1-4E7F-B41A-D92DB87AF0B8}" srcId="{19E93A95-B392-4E20-9414-F9AA0E892B7A}" destId="{DE6CD300-47A2-437B-A2FB-EC5550D8A8AF}" srcOrd="0" destOrd="0" parTransId="{0CDF9361-D714-4945-AF38-635A0B310031}" sibTransId="{78D7A9CA-A82B-4BC5-8FB2-F25B76655B58}"/>
    <dgm:cxn modelId="{B56F9B69-7BD7-41BA-B6F9-584C29E0AA53}" type="presOf" srcId="{A8696BD6-06BE-4FF0-9377-06AAB2E868C5}" destId="{EBB9C284-5897-4DFB-B2EC-F50C8F30CABE}" srcOrd="0" destOrd="0" presId="urn:microsoft.com/office/officeart/2005/8/layout/hList1"/>
    <dgm:cxn modelId="{495B2186-F977-4012-8ED6-0BF95EBD30FD}" srcId="{29CB2522-DB9F-4627-98FD-E050DDC6FA5E}" destId="{F9803BF7-0371-45B0-903D-A30FA5509D50}" srcOrd="0" destOrd="0" parTransId="{69F1413B-956A-4007-8DD8-B72F6B1384C9}" sibTransId="{2F0294BF-109A-4FE6-9014-715473003643}"/>
    <dgm:cxn modelId="{5ADD1918-9056-4107-AEC5-8BDACFD1E7A8}" type="presOf" srcId="{F9803BF7-0371-45B0-903D-A30FA5509D50}" destId="{ACEF57A4-081A-4E4B-9F41-25B53F95E248}" srcOrd="0" destOrd="0" presId="urn:microsoft.com/office/officeart/2005/8/layout/hList1"/>
    <dgm:cxn modelId="{9B204328-06EC-47E9-AD6F-20C78C33CA4A}" srcId="{94FCBE6B-CC56-47AD-9980-B728F6925136}" destId="{011634D2-3EBA-4014-812C-BE27AB61ACC6}" srcOrd="0" destOrd="0" parTransId="{59621EBA-1D5A-4BEC-95A1-7CC6FC9B730F}" sibTransId="{F43A6CD6-3B2C-4520-92F3-575FCFF7341C}"/>
    <dgm:cxn modelId="{460A46FD-CD56-4FEE-A230-B9089FF30CAF}" type="presOf" srcId="{19E93A95-B392-4E20-9414-F9AA0E892B7A}" destId="{393F54F0-E643-4513-B127-59DEA258AEDA}" srcOrd="0" destOrd="0" presId="urn:microsoft.com/office/officeart/2005/8/layout/hList1"/>
    <dgm:cxn modelId="{AFF23F4E-3C83-4863-9B74-578C8865E803}" type="presParOf" srcId="{02FDD76D-6CE3-476E-A5E6-C0C958EE26E3}" destId="{4C4AF50D-B0E4-46C5-8BAC-ED2A43DFD67F}" srcOrd="0" destOrd="0" presId="urn:microsoft.com/office/officeart/2005/8/layout/hList1"/>
    <dgm:cxn modelId="{F9550388-691E-451F-93CA-2CA136D80A75}" type="presParOf" srcId="{4C4AF50D-B0E4-46C5-8BAC-ED2A43DFD67F}" destId="{ACEF57A4-081A-4E4B-9F41-25B53F95E248}" srcOrd="0" destOrd="0" presId="urn:microsoft.com/office/officeart/2005/8/layout/hList1"/>
    <dgm:cxn modelId="{9617B7AF-7C6E-434D-A9D7-FC53BE846C87}" type="presParOf" srcId="{4C4AF50D-B0E4-46C5-8BAC-ED2A43DFD67F}" destId="{EBB9C284-5897-4DFB-B2EC-F50C8F30CABE}" srcOrd="1" destOrd="0" presId="urn:microsoft.com/office/officeart/2005/8/layout/hList1"/>
    <dgm:cxn modelId="{ECA500AD-A84B-4C23-B4CF-614852368412}" type="presParOf" srcId="{02FDD76D-6CE3-476E-A5E6-C0C958EE26E3}" destId="{C49B2BB9-3952-445A-B1E1-CF01E400EBF7}" srcOrd="1" destOrd="0" presId="urn:microsoft.com/office/officeart/2005/8/layout/hList1"/>
    <dgm:cxn modelId="{B32ED81D-1521-4C37-868B-EDE98744538C}" type="presParOf" srcId="{02FDD76D-6CE3-476E-A5E6-C0C958EE26E3}" destId="{DEA28D54-1360-41E8-9780-AA438634448D}" srcOrd="2" destOrd="0" presId="urn:microsoft.com/office/officeart/2005/8/layout/hList1"/>
    <dgm:cxn modelId="{222A7C43-9466-4FEE-91DC-F77727EDFB85}" type="presParOf" srcId="{DEA28D54-1360-41E8-9780-AA438634448D}" destId="{393F54F0-E643-4513-B127-59DEA258AEDA}" srcOrd="0" destOrd="0" presId="urn:microsoft.com/office/officeart/2005/8/layout/hList1"/>
    <dgm:cxn modelId="{D7700690-6D85-4BE2-B844-36204C875C83}" type="presParOf" srcId="{DEA28D54-1360-41E8-9780-AA438634448D}" destId="{836B4C47-50C5-4A26-8346-24FFD84C6521}" srcOrd="1" destOrd="0" presId="urn:microsoft.com/office/officeart/2005/8/layout/hList1"/>
    <dgm:cxn modelId="{060787E0-D47E-4C7B-9117-3165A2CD49E4}" type="presParOf" srcId="{02FDD76D-6CE3-476E-A5E6-C0C958EE26E3}" destId="{37D6BAD1-03A5-4759-9D65-3C62CC7AE94E}" srcOrd="3" destOrd="0" presId="urn:microsoft.com/office/officeart/2005/8/layout/hList1"/>
    <dgm:cxn modelId="{9536731D-020C-440E-914D-F74D3AA4AA1A}" type="presParOf" srcId="{02FDD76D-6CE3-476E-A5E6-C0C958EE26E3}" destId="{6F934687-0FA8-421A-A4D5-11ACA5B56724}" srcOrd="4" destOrd="0" presId="urn:microsoft.com/office/officeart/2005/8/layout/hList1"/>
    <dgm:cxn modelId="{C1F6FD43-F60D-4F26-87A9-B27CEBE77FFD}" type="presParOf" srcId="{6F934687-0FA8-421A-A4D5-11ACA5B56724}" destId="{7C86EEE3-F09A-4842-B3EE-6ADF1F3FAC76}" srcOrd="0" destOrd="0" presId="urn:microsoft.com/office/officeart/2005/8/layout/hList1"/>
    <dgm:cxn modelId="{DFB58305-6440-411A-BCC6-0FA1F99A8256}" type="presParOf" srcId="{6F934687-0FA8-421A-A4D5-11ACA5B56724}" destId="{B6FA87C7-9DF4-423F-B6F6-36F2D6891C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5B2CF2-7928-490A-A935-A1452DF85064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5579901-7A76-4FB8-B913-3142140AC4CD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1. Отклонение по глубине посадки </a:t>
          </a:r>
          <a:r>
            <a:rPr lang="ru-RU" sz="2400" dirty="0" smtClean="0">
              <a:latin typeface="Arial" pitchFamily="34" charset="0"/>
              <a:cs typeface="Arial" pitchFamily="34" charset="0"/>
              <a:sym typeface="Symbol"/>
            </a:rPr>
            <a:t>2 см.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27752043-2AE3-4B08-9964-5544FFD3106C}" type="parTrans" cxnId="{8B0BA2BE-947A-4DE3-A673-6D3436A17A2F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B62499B2-4E0D-486A-9F83-219569D92098}" type="sibTrans" cxnId="{8B0BA2BE-947A-4DE3-A673-6D3436A17A2F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4F7A1CF3-990A-4921-8D42-90B502713C3D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3. Отклонение ширины междурядий  </a:t>
          </a:r>
          <a:r>
            <a:rPr lang="ru-RU" sz="2400" dirty="0" smtClean="0">
              <a:latin typeface="Arial" pitchFamily="34" charset="0"/>
              <a:cs typeface="Arial" pitchFamily="34" charset="0"/>
              <a:sym typeface="Symbol"/>
            </a:rPr>
            <a:t>2 см, стыковых междурядий 7 см.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9C4FF9F0-0888-4E8B-9558-CB6EBFB0F75A}" type="parTrans" cxnId="{0BFCC8A4-02F8-4B4F-9E03-EF3ABA30E781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C6CAB6D-269F-48C8-B8BA-B3A8CEAC16AA}" type="sibTrans" cxnId="{0BFCC8A4-02F8-4B4F-9E03-EF3ABA30E781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AE61AE6D-A888-49D9-8C83-439BA0BD3187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dirty="0" smtClean="0">
              <a:latin typeface="Arial" pitchFamily="34" charset="0"/>
              <a:ea typeface="+mn-ea"/>
              <a:cs typeface="Arial" pitchFamily="34" charset="0"/>
            </a:rPr>
            <a:t>4. Приживаемость обычной рассады должна быть не ниже 95 %, горшечной - не ниже 100%.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323AF66A-F6F0-4DFD-A4DB-6D1C9FEB5313}" type="parTrans" cxnId="{3E06A05C-4EC8-4387-9C52-7376CB11A2B7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EC705F07-E02E-4811-8749-7890E9D3BF35}" type="sibTrans" cxnId="{3E06A05C-4EC8-4387-9C52-7376CB11A2B7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792A6347-8A7D-4A2E-8D50-6266BB8DBD4B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2. Горшочки и корни рассады должны быть вертикально заделаны на глубину 5…15 см.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417BE0D9-9F14-4DEB-BC14-20F47833A529}" type="parTrans" cxnId="{AEBA75E3-339C-4359-B1D5-855C161A23AA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ABDCB6AD-C44C-4F6C-9189-C8D410FEAA67}" type="sibTrans" cxnId="{AEBA75E3-339C-4359-B1D5-855C161A23AA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D86B9F16-102F-4176-AB12-C30902B3116E}" type="pres">
      <dgm:prSet presAssocID="{215B2CF2-7928-490A-A935-A1452DF850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B8D5F-42DA-49CD-AEA5-494F879C2791}" type="pres">
      <dgm:prSet presAssocID="{D5579901-7A76-4FB8-B913-3142140AC4CD}" presName="parentLin" presStyleCnt="0"/>
      <dgm:spPr/>
    </dgm:pt>
    <dgm:pt modelId="{7FB99648-D6D9-429F-AAC9-6E5C81A337D6}" type="pres">
      <dgm:prSet presAssocID="{D5579901-7A76-4FB8-B913-3142140AC4C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41E5084-EF06-45B2-B955-BF0FD6C67150}" type="pres">
      <dgm:prSet presAssocID="{D5579901-7A76-4FB8-B913-3142140AC4CD}" presName="parentText" presStyleLbl="node1" presStyleIdx="0" presStyleCnt="4" custScaleX="141184" custScaleY="118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3117D-9BDC-41DA-9632-F6089BA5A29F}" type="pres">
      <dgm:prSet presAssocID="{D5579901-7A76-4FB8-B913-3142140AC4CD}" presName="negativeSpace" presStyleCnt="0"/>
      <dgm:spPr/>
    </dgm:pt>
    <dgm:pt modelId="{FD4D09CA-A15E-4807-9971-2F65B5AE8D33}" type="pres">
      <dgm:prSet presAssocID="{D5579901-7A76-4FB8-B913-3142140AC4CD}" presName="childText" presStyleLbl="conFgAcc1" presStyleIdx="0" presStyleCnt="4">
        <dgm:presLayoutVars>
          <dgm:bulletEnabled val="1"/>
        </dgm:presLayoutVars>
      </dgm:prSet>
      <dgm:spPr/>
    </dgm:pt>
    <dgm:pt modelId="{BFFE0A9A-9E5B-4311-8A03-1036E13C684F}" type="pres">
      <dgm:prSet presAssocID="{B62499B2-4E0D-486A-9F83-219569D92098}" presName="spaceBetweenRectangles" presStyleCnt="0"/>
      <dgm:spPr/>
    </dgm:pt>
    <dgm:pt modelId="{5487251C-735D-42A3-89F9-70A97C605695}" type="pres">
      <dgm:prSet presAssocID="{792A6347-8A7D-4A2E-8D50-6266BB8DBD4B}" presName="parentLin" presStyleCnt="0"/>
      <dgm:spPr/>
    </dgm:pt>
    <dgm:pt modelId="{429868BC-E062-4FE6-A36F-C95B217226B7}" type="pres">
      <dgm:prSet presAssocID="{792A6347-8A7D-4A2E-8D50-6266BB8DBD4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5CC72D0-67F4-42D6-92A0-BC0401372755}" type="pres">
      <dgm:prSet presAssocID="{792A6347-8A7D-4A2E-8D50-6266BB8DBD4B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35B7A-EED0-42C3-867E-68404B07823D}" type="pres">
      <dgm:prSet presAssocID="{792A6347-8A7D-4A2E-8D50-6266BB8DBD4B}" presName="negativeSpace" presStyleCnt="0"/>
      <dgm:spPr/>
    </dgm:pt>
    <dgm:pt modelId="{0895291A-55F5-40F1-A9D3-F6C2B0D26301}" type="pres">
      <dgm:prSet presAssocID="{792A6347-8A7D-4A2E-8D50-6266BB8DBD4B}" presName="childText" presStyleLbl="conFgAcc1" presStyleIdx="1" presStyleCnt="4">
        <dgm:presLayoutVars>
          <dgm:bulletEnabled val="1"/>
        </dgm:presLayoutVars>
      </dgm:prSet>
      <dgm:spPr/>
    </dgm:pt>
    <dgm:pt modelId="{375084C7-2FE9-4E83-886A-CE692657A7C5}" type="pres">
      <dgm:prSet presAssocID="{ABDCB6AD-C44C-4F6C-9189-C8D410FEAA67}" presName="spaceBetweenRectangles" presStyleCnt="0"/>
      <dgm:spPr/>
    </dgm:pt>
    <dgm:pt modelId="{3D6A65EA-9A9A-4F81-9019-6488C238B7F4}" type="pres">
      <dgm:prSet presAssocID="{4F7A1CF3-990A-4921-8D42-90B502713C3D}" presName="parentLin" presStyleCnt="0"/>
      <dgm:spPr/>
    </dgm:pt>
    <dgm:pt modelId="{97732796-354A-45E8-BDA2-6291EA8BD305}" type="pres">
      <dgm:prSet presAssocID="{4F7A1CF3-990A-4921-8D42-90B502713C3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B84462B-0E52-4CF7-B1E7-B5805C94BD06}" type="pres">
      <dgm:prSet presAssocID="{4F7A1CF3-990A-4921-8D42-90B502713C3D}" presName="parentText" presStyleLbl="node1" presStyleIdx="2" presStyleCnt="4" custScaleX="142857" custScaleY="118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54542-1B07-4ACE-9457-3D7B70F0DAC3}" type="pres">
      <dgm:prSet presAssocID="{4F7A1CF3-990A-4921-8D42-90B502713C3D}" presName="negativeSpace" presStyleCnt="0"/>
      <dgm:spPr/>
    </dgm:pt>
    <dgm:pt modelId="{B638A4AC-627B-41E2-B669-C4D21F2DA491}" type="pres">
      <dgm:prSet presAssocID="{4F7A1CF3-990A-4921-8D42-90B502713C3D}" presName="childText" presStyleLbl="conFgAcc1" presStyleIdx="2" presStyleCnt="4">
        <dgm:presLayoutVars>
          <dgm:bulletEnabled val="1"/>
        </dgm:presLayoutVars>
      </dgm:prSet>
      <dgm:spPr/>
    </dgm:pt>
    <dgm:pt modelId="{F7818A0C-5BF1-40F1-8074-53CCF666B169}" type="pres">
      <dgm:prSet presAssocID="{CC6CAB6D-269F-48C8-B8BA-B3A8CEAC16AA}" presName="spaceBetweenRectangles" presStyleCnt="0"/>
      <dgm:spPr/>
    </dgm:pt>
    <dgm:pt modelId="{AD566C88-2507-4956-A80D-FBA957299784}" type="pres">
      <dgm:prSet presAssocID="{AE61AE6D-A888-49D9-8C83-439BA0BD3187}" presName="parentLin" presStyleCnt="0"/>
      <dgm:spPr/>
    </dgm:pt>
    <dgm:pt modelId="{98A96BA5-6DF6-4B08-86BB-3621CF233CBF}" type="pres">
      <dgm:prSet presAssocID="{AE61AE6D-A888-49D9-8C83-439BA0BD318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FA780C5-3A9C-4C00-A790-E47F8533D298}" type="pres">
      <dgm:prSet presAssocID="{AE61AE6D-A888-49D9-8C83-439BA0BD3187}" presName="parentText" presStyleLbl="node1" presStyleIdx="3" presStyleCnt="4" custScaleX="142857" custScaleY="1477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FD261-881D-467F-AD4E-4BC38CCB260C}" type="pres">
      <dgm:prSet presAssocID="{AE61AE6D-A888-49D9-8C83-439BA0BD3187}" presName="negativeSpace" presStyleCnt="0"/>
      <dgm:spPr/>
    </dgm:pt>
    <dgm:pt modelId="{84B2F95E-3BAE-4523-BD81-EC596F43B71E}" type="pres">
      <dgm:prSet presAssocID="{AE61AE6D-A888-49D9-8C83-439BA0BD318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E06A05C-4EC8-4387-9C52-7376CB11A2B7}" srcId="{215B2CF2-7928-490A-A935-A1452DF85064}" destId="{AE61AE6D-A888-49D9-8C83-439BA0BD3187}" srcOrd="3" destOrd="0" parTransId="{323AF66A-F6F0-4DFD-A4DB-6D1C9FEB5313}" sibTransId="{EC705F07-E02E-4811-8749-7890E9D3BF35}"/>
    <dgm:cxn modelId="{B612E162-2FA6-4009-BD57-91F0B186DD93}" type="presOf" srcId="{792A6347-8A7D-4A2E-8D50-6266BB8DBD4B}" destId="{429868BC-E062-4FE6-A36F-C95B217226B7}" srcOrd="0" destOrd="0" presId="urn:microsoft.com/office/officeart/2005/8/layout/list1"/>
    <dgm:cxn modelId="{8B0BA2BE-947A-4DE3-A673-6D3436A17A2F}" srcId="{215B2CF2-7928-490A-A935-A1452DF85064}" destId="{D5579901-7A76-4FB8-B913-3142140AC4CD}" srcOrd="0" destOrd="0" parTransId="{27752043-2AE3-4B08-9964-5544FFD3106C}" sibTransId="{B62499B2-4E0D-486A-9F83-219569D92098}"/>
    <dgm:cxn modelId="{F295496B-FD1F-462C-9042-2D63C2FB2E0B}" type="presOf" srcId="{AE61AE6D-A888-49D9-8C83-439BA0BD3187}" destId="{98A96BA5-6DF6-4B08-86BB-3621CF233CBF}" srcOrd="0" destOrd="0" presId="urn:microsoft.com/office/officeart/2005/8/layout/list1"/>
    <dgm:cxn modelId="{2DA25F13-B8A2-45AA-A68B-966385C06619}" type="presOf" srcId="{AE61AE6D-A888-49D9-8C83-439BA0BD3187}" destId="{1FA780C5-3A9C-4C00-A790-E47F8533D298}" srcOrd="1" destOrd="0" presId="urn:microsoft.com/office/officeart/2005/8/layout/list1"/>
    <dgm:cxn modelId="{5538CA87-8748-4541-8753-70525B2CA36E}" type="presOf" srcId="{D5579901-7A76-4FB8-B913-3142140AC4CD}" destId="{841E5084-EF06-45B2-B955-BF0FD6C67150}" srcOrd="1" destOrd="0" presId="urn:microsoft.com/office/officeart/2005/8/layout/list1"/>
    <dgm:cxn modelId="{4B78CA84-9CBA-4B6D-BD21-9D833D629D6C}" type="presOf" srcId="{4F7A1CF3-990A-4921-8D42-90B502713C3D}" destId="{6B84462B-0E52-4CF7-B1E7-B5805C94BD06}" srcOrd="1" destOrd="0" presId="urn:microsoft.com/office/officeart/2005/8/layout/list1"/>
    <dgm:cxn modelId="{8F2CF20D-0742-4077-8E55-4B5599B04C1F}" type="presOf" srcId="{4F7A1CF3-990A-4921-8D42-90B502713C3D}" destId="{97732796-354A-45E8-BDA2-6291EA8BD305}" srcOrd="0" destOrd="0" presId="urn:microsoft.com/office/officeart/2005/8/layout/list1"/>
    <dgm:cxn modelId="{1179CA17-FFDC-4678-B229-AD89ED2FC8ED}" type="presOf" srcId="{D5579901-7A76-4FB8-B913-3142140AC4CD}" destId="{7FB99648-D6D9-429F-AAC9-6E5C81A337D6}" srcOrd="0" destOrd="0" presId="urn:microsoft.com/office/officeart/2005/8/layout/list1"/>
    <dgm:cxn modelId="{AEBA75E3-339C-4359-B1D5-855C161A23AA}" srcId="{215B2CF2-7928-490A-A935-A1452DF85064}" destId="{792A6347-8A7D-4A2E-8D50-6266BB8DBD4B}" srcOrd="1" destOrd="0" parTransId="{417BE0D9-9F14-4DEB-BC14-20F47833A529}" sibTransId="{ABDCB6AD-C44C-4F6C-9189-C8D410FEAA67}"/>
    <dgm:cxn modelId="{D5F7558B-E7BB-4538-82A2-1266042FA69C}" type="presOf" srcId="{215B2CF2-7928-490A-A935-A1452DF85064}" destId="{D86B9F16-102F-4176-AB12-C30902B3116E}" srcOrd="0" destOrd="0" presId="urn:microsoft.com/office/officeart/2005/8/layout/list1"/>
    <dgm:cxn modelId="{0AB6BA91-0643-477A-8541-096A4261202A}" type="presOf" srcId="{792A6347-8A7D-4A2E-8D50-6266BB8DBD4B}" destId="{25CC72D0-67F4-42D6-92A0-BC0401372755}" srcOrd="1" destOrd="0" presId="urn:microsoft.com/office/officeart/2005/8/layout/list1"/>
    <dgm:cxn modelId="{0BFCC8A4-02F8-4B4F-9E03-EF3ABA30E781}" srcId="{215B2CF2-7928-490A-A935-A1452DF85064}" destId="{4F7A1CF3-990A-4921-8D42-90B502713C3D}" srcOrd="2" destOrd="0" parTransId="{9C4FF9F0-0888-4E8B-9558-CB6EBFB0F75A}" sibTransId="{CC6CAB6D-269F-48C8-B8BA-B3A8CEAC16AA}"/>
    <dgm:cxn modelId="{D0970B74-CE0E-470A-8503-C9C9252BD0F7}" type="presParOf" srcId="{D86B9F16-102F-4176-AB12-C30902B3116E}" destId="{7E5B8D5F-42DA-49CD-AEA5-494F879C2791}" srcOrd="0" destOrd="0" presId="urn:microsoft.com/office/officeart/2005/8/layout/list1"/>
    <dgm:cxn modelId="{5E6B7224-71B4-4004-82A0-8B4BAEC5F2E7}" type="presParOf" srcId="{7E5B8D5F-42DA-49CD-AEA5-494F879C2791}" destId="{7FB99648-D6D9-429F-AAC9-6E5C81A337D6}" srcOrd="0" destOrd="0" presId="urn:microsoft.com/office/officeart/2005/8/layout/list1"/>
    <dgm:cxn modelId="{23574963-9CEE-458E-ABD6-41ADF6E1B92B}" type="presParOf" srcId="{7E5B8D5F-42DA-49CD-AEA5-494F879C2791}" destId="{841E5084-EF06-45B2-B955-BF0FD6C67150}" srcOrd="1" destOrd="0" presId="urn:microsoft.com/office/officeart/2005/8/layout/list1"/>
    <dgm:cxn modelId="{3AE59430-141A-448E-BDD0-D2AAC0810483}" type="presParOf" srcId="{D86B9F16-102F-4176-AB12-C30902B3116E}" destId="{44F3117D-9BDC-41DA-9632-F6089BA5A29F}" srcOrd="1" destOrd="0" presId="urn:microsoft.com/office/officeart/2005/8/layout/list1"/>
    <dgm:cxn modelId="{333018F8-54A3-47BE-95B3-B39B75B2912F}" type="presParOf" srcId="{D86B9F16-102F-4176-AB12-C30902B3116E}" destId="{FD4D09CA-A15E-4807-9971-2F65B5AE8D33}" srcOrd="2" destOrd="0" presId="urn:microsoft.com/office/officeart/2005/8/layout/list1"/>
    <dgm:cxn modelId="{CC3FF661-9163-447F-A662-3BAD4B295779}" type="presParOf" srcId="{D86B9F16-102F-4176-AB12-C30902B3116E}" destId="{BFFE0A9A-9E5B-4311-8A03-1036E13C684F}" srcOrd="3" destOrd="0" presId="urn:microsoft.com/office/officeart/2005/8/layout/list1"/>
    <dgm:cxn modelId="{63366875-2F60-481F-9CD1-86550ED573D8}" type="presParOf" srcId="{D86B9F16-102F-4176-AB12-C30902B3116E}" destId="{5487251C-735D-42A3-89F9-70A97C605695}" srcOrd="4" destOrd="0" presId="urn:microsoft.com/office/officeart/2005/8/layout/list1"/>
    <dgm:cxn modelId="{795334EE-A481-4ADD-8925-88F302F17264}" type="presParOf" srcId="{5487251C-735D-42A3-89F9-70A97C605695}" destId="{429868BC-E062-4FE6-A36F-C95B217226B7}" srcOrd="0" destOrd="0" presId="urn:microsoft.com/office/officeart/2005/8/layout/list1"/>
    <dgm:cxn modelId="{EBDCB1D2-0F1D-42B8-A8C9-8AFDE4CBA6A9}" type="presParOf" srcId="{5487251C-735D-42A3-89F9-70A97C605695}" destId="{25CC72D0-67F4-42D6-92A0-BC0401372755}" srcOrd="1" destOrd="0" presId="urn:microsoft.com/office/officeart/2005/8/layout/list1"/>
    <dgm:cxn modelId="{EE26265F-7053-462F-BB4D-B08C1DC250F4}" type="presParOf" srcId="{D86B9F16-102F-4176-AB12-C30902B3116E}" destId="{82435B7A-EED0-42C3-867E-68404B07823D}" srcOrd="5" destOrd="0" presId="urn:microsoft.com/office/officeart/2005/8/layout/list1"/>
    <dgm:cxn modelId="{8F8E4653-F39C-435B-AEF8-8D360B020896}" type="presParOf" srcId="{D86B9F16-102F-4176-AB12-C30902B3116E}" destId="{0895291A-55F5-40F1-A9D3-F6C2B0D26301}" srcOrd="6" destOrd="0" presId="urn:microsoft.com/office/officeart/2005/8/layout/list1"/>
    <dgm:cxn modelId="{5B12BB14-9BDD-4008-859A-16B81F76D2B8}" type="presParOf" srcId="{D86B9F16-102F-4176-AB12-C30902B3116E}" destId="{375084C7-2FE9-4E83-886A-CE692657A7C5}" srcOrd="7" destOrd="0" presId="urn:microsoft.com/office/officeart/2005/8/layout/list1"/>
    <dgm:cxn modelId="{B0B82723-E327-4D48-B5FE-8E74A4DC67F8}" type="presParOf" srcId="{D86B9F16-102F-4176-AB12-C30902B3116E}" destId="{3D6A65EA-9A9A-4F81-9019-6488C238B7F4}" srcOrd="8" destOrd="0" presId="urn:microsoft.com/office/officeart/2005/8/layout/list1"/>
    <dgm:cxn modelId="{EAF2DFE9-6B71-436C-99B1-B0959E942C4D}" type="presParOf" srcId="{3D6A65EA-9A9A-4F81-9019-6488C238B7F4}" destId="{97732796-354A-45E8-BDA2-6291EA8BD305}" srcOrd="0" destOrd="0" presId="urn:microsoft.com/office/officeart/2005/8/layout/list1"/>
    <dgm:cxn modelId="{19A0CE49-7BCD-4E75-9C54-7E9211BD17E2}" type="presParOf" srcId="{3D6A65EA-9A9A-4F81-9019-6488C238B7F4}" destId="{6B84462B-0E52-4CF7-B1E7-B5805C94BD06}" srcOrd="1" destOrd="0" presId="urn:microsoft.com/office/officeart/2005/8/layout/list1"/>
    <dgm:cxn modelId="{09B283B7-0630-4783-9FED-A74CF7A2E8EC}" type="presParOf" srcId="{D86B9F16-102F-4176-AB12-C30902B3116E}" destId="{50A54542-1B07-4ACE-9457-3D7B70F0DAC3}" srcOrd="9" destOrd="0" presId="urn:microsoft.com/office/officeart/2005/8/layout/list1"/>
    <dgm:cxn modelId="{F193DD46-2DFE-4289-B5DA-39EC51F66588}" type="presParOf" srcId="{D86B9F16-102F-4176-AB12-C30902B3116E}" destId="{B638A4AC-627B-41E2-B669-C4D21F2DA491}" srcOrd="10" destOrd="0" presId="urn:microsoft.com/office/officeart/2005/8/layout/list1"/>
    <dgm:cxn modelId="{9268D13B-B794-4B33-B13C-6065337BD768}" type="presParOf" srcId="{D86B9F16-102F-4176-AB12-C30902B3116E}" destId="{F7818A0C-5BF1-40F1-8074-53CCF666B169}" srcOrd="11" destOrd="0" presId="urn:microsoft.com/office/officeart/2005/8/layout/list1"/>
    <dgm:cxn modelId="{D5D3B5D1-1181-4B03-8CD9-D0A0D5D7A803}" type="presParOf" srcId="{D86B9F16-102F-4176-AB12-C30902B3116E}" destId="{AD566C88-2507-4956-A80D-FBA957299784}" srcOrd="12" destOrd="0" presId="urn:microsoft.com/office/officeart/2005/8/layout/list1"/>
    <dgm:cxn modelId="{3047FC6D-C3E3-4FCD-A351-595CE4C25768}" type="presParOf" srcId="{AD566C88-2507-4956-A80D-FBA957299784}" destId="{98A96BA5-6DF6-4B08-86BB-3621CF233CBF}" srcOrd="0" destOrd="0" presId="urn:microsoft.com/office/officeart/2005/8/layout/list1"/>
    <dgm:cxn modelId="{1976E8F9-D8D6-4C17-9F18-8FEB94CF36D6}" type="presParOf" srcId="{AD566C88-2507-4956-A80D-FBA957299784}" destId="{1FA780C5-3A9C-4C00-A790-E47F8533D298}" srcOrd="1" destOrd="0" presId="urn:microsoft.com/office/officeart/2005/8/layout/list1"/>
    <dgm:cxn modelId="{083B18CB-30BE-4876-AE30-202E26FBD166}" type="presParOf" srcId="{D86B9F16-102F-4176-AB12-C30902B3116E}" destId="{C06FD261-881D-467F-AD4E-4BC38CCB260C}" srcOrd="13" destOrd="0" presId="urn:microsoft.com/office/officeart/2005/8/layout/list1"/>
    <dgm:cxn modelId="{58513B48-F2BE-4F63-92F7-3D1771EEA023}" type="presParOf" srcId="{D86B9F16-102F-4176-AB12-C30902B3116E}" destId="{84B2F95E-3BAE-4523-BD81-EC596F43B71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BA2EEA-57CE-4049-83C8-02D8B1C807E7}" type="doc">
      <dgm:prSet loTypeId="urn:microsoft.com/office/officeart/2005/8/layout/vList4#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3F58B14-C6E5-4BF4-A1FC-0CFDB8C3FEE7}">
      <dgm:prSet phldrT="[Text]"/>
      <dgm:spPr>
        <a:solidFill>
          <a:srgbClr val="CC9900"/>
        </a:solidFill>
      </dgm:spPr>
      <dgm:t>
        <a:bodyPr/>
        <a:lstStyle/>
        <a:p>
          <a:pPr algn="ctr" defTabSz="1699200"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 подземным плодоношением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A9CE2E2-2432-4306-8613-4098184BA4CC}" type="parTrans" cxnId="{6A02B7A8-4864-4D8A-877D-7CAA365AE82E}">
      <dgm:prSet/>
      <dgm:spPr/>
      <dgm:t>
        <a:bodyPr/>
        <a:lstStyle/>
        <a:p>
          <a:endParaRPr lang="ru-RU"/>
        </a:p>
      </dgm:t>
    </dgm:pt>
    <dgm:pt modelId="{44A7CDE5-9085-473A-AC13-C32E1B14BF70}" type="sibTrans" cxnId="{6A02B7A8-4864-4D8A-877D-7CAA365AE82E}">
      <dgm:prSet/>
      <dgm:spPr/>
      <dgm:t>
        <a:bodyPr/>
        <a:lstStyle/>
        <a:p>
          <a:endParaRPr lang="ru-RU"/>
        </a:p>
      </dgm:t>
    </dgm:pt>
    <dgm:pt modelId="{C6192723-959C-4045-A2AB-25A6AA65BCA1}">
      <dgm:prSet phldrT="[Text]"/>
      <dgm:spPr/>
      <dgm:t>
        <a:bodyPr anchor="ctr"/>
        <a:lstStyle/>
        <a:p>
          <a:pPr algn="ctr" defTabSz="1699200"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 надземным плодоношением</a:t>
          </a:r>
        </a:p>
      </dgm:t>
    </dgm:pt>
    <dgm:pt modelId="{93B1C689-4CEA-4BC1-AD17-E5331F867F87}" type="parTrans" cxnId="{C61A8BF1-0DA3-45E8-B9B6-B634FFEDC65C}">
      <dgm:prSet/>
      <dgm:spPr/>
      <dgm:t>
        <a:bodyPr/>
        <a:lstStyle/>
        <a:p>
          <a:endParaRPr lang="ru-RU"/>
        </a:p>
      </dgm:t>
    </dgm:pt>
    <dgm:pt modelId="{30FAA9A6-EFF4-4A6A-A777-FA9F3D65EAF1}" type="sibTrans" cxnId="{C61A8BF1-0DA3-45E8-B9B6-B634FFEDC65C}">
      <dgm:prSet/>
      <dgm:spPr/>
      <dgm:t>
        <a:bodyPr/>
        <a:lstStyle/>
        <a:p>
          <a:endParaRPr lang="ru-RU"/>
        </a:p>
      </dgm:t>
    </dgm:pt>
    <dgm:pt modelId="{14C5E7FD-7C3D-4D69-8937-A7F54389B3BD}" type="pres">
      <dgm:prSet presAssocID="{C4BA2EEA-57CE-4049-83C8-02D8B1C807E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67D43C-87B8-49D1-A6A1-EB2FCC54B82E}" type="pres">
      <dgm:prSet presAssocID="{03F58B14-C6E5-4BF4-A1FC-0CFDB8C3FEE7}" presName="comp" presStyleCnt="0"/>
      <dgm:spPr/>
    </dgm:pt>
    <dgm:pt modelId="{0B881D16-74C8-4DC5-BCF1-93E53BFEB2F1}" type="pres">
      <dgm:prSet presAssocID="{03F58B14-C6E5-4BF4-A1FC-0CFDB8C3FEE7}" presName="box" presStyleLbl="node1" presStyleIdx="0" presStyleCnt="2" custScaleX="100000" custLinFactNeighborX="-11084" custLinFactNeighborY="-1095"/>
      <dgm:spPr/>
      <dgm:t>
        <a:bodyPr/>
        <a:lstStyle/>
        <a:p>
          <a:endParaRPr lang="ru-RU"/>
        </a:p>
      </dgm:t>
    </dgm:pt>
    <dgm:pt modelId="{87B3544A-FDB3-418A-B6C7-56CDF96B48C8}" type="pres">
      <dgm:prSet presAssocID="{03F58B14-C6E5-4BF4-A1FC-0CFDB8C3FEE7}" presName="img" presStyleLbl="fgImgPlace1" presStyleIdx="0" presStyleCnt="2" custScaleX="113462" custLinFactNeighborX="5481" custLinFactNeighborY="-13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CBE1ED-6FC6-4F18-8E0C-876522430951}" type="pres">
      <dgm:prSet presAssocID="{03F58B14-C6E5-4BF4-A1FC-0CFDB8C3FEE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826D7-EFCB-4858-86D6-AB71F3C773F7}" type="pres">
      <dgm:prSet presAssocID="{44A7CDE5-9085-473A-AC13-C32E1B14BF70}" presName="spacer" presStyleCnt="0"/>
      <dgm:spPr/>
    </dgm:pt>
    <dgm:pt modelId="{2C34ED14-0389-49F8-85FC-17A3998C1473}" type="pres">
      <dgm:prSet presAssocID="{C6192723-959C-4045-A2AB-25A6AA65BCA1}" presName="comp" presStyleCnt="0"/>
      <dgm:spPr/>
    </dgm:pt>
    <dgm:pt modelId="{C4806B61-61D4-4ABD-963F-ADC9C964DC85}" type="pres">
      <dgm:prSet presAssocID="{C6192723-959C-4045-A2AB-25A6AA65BCA1}" presName="box" presStyleLbl="node1" presStyleIdx="1" presStyleCnt="2" custScaleX="100000" custLinFactNeighborX="-11084" custLinFactNeighborY="-1095"/>
      <dgm:spPr/>
      <dgm:t>
        <a:bodyPr/>
        <a:lstStyle/>
        <a:p>
          <a:endParaRPr lang="ru-RU"/>
        </a:p>
      </dgm:t>
    </dgm:pt>
    <dgm:pt modelId="{F0101314-A334-41BA-B64A-2C0742E75E20}" type="pres">
      <dgm:prSet presAssocID="{C6192723-959C-4045-A2AB-25A6AA65BCA1}" presName="img" presStyleLbl="fgImgPlace1" presStyleIdx="1" presStyleCnt="2" custScaleX="123989" custLinFactNeighborX="10761" custLinFactNeighborY="-159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FE259D0-4FEB-430A-81C5-6C19AC8B57D0}" type="pres">
      <dgm:prSet presAssocID="{C6192723-959C-4045-A2AB-25A6AA65BCA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1A8BF1-0DA3-45E8-B9B6-B634FFEDC65C}" srcId="{C4BA2EEA-57CE-4049-83C8-02D8B1C807E7}" destId="{C6192723-959C-4045-A2AB-25A6AA65BCA1}" srcOrd="1" destOrd="0" parTransId="{93B1C689-4CEA-4BC1-AD17-E5331F867F87}" sibTransId="{30FAA9A6-EFF4-4A6A-A777-FA9F3D65EAF1}"/>
    <dgm:cxn modelId="{AB6C91EE-FF7A-493B-B907-F95BE408A549}" type="presOf" srcId="{03F58B14-C6E5-4BF4-A1FC-0CFDB8C3FEE7}" destId="{0B881D16-74C8-4DC5-BCF1-93E53BFEB2F1}" srcOrd="0" destOrd="0" presId="urn:microsoft.com/office/officeart/2005/8/layout/vList4#2"/>
    <dgm:cxn modelId="{F27C38D9-5B71-4502-B8D9-530EC4682C4D}" type="presOf" srcId="{C6192723-959C-4045-A2AB-25A6AA65BCA1}" destId="{C4806B61-61D4-4ABD-963F-ADC9C964DC85}" srcOrd="0" destOrd="0" presId="urn:microsoft.com/office/officeart/2005/8/layout/vList4#2"/>
    <dgm:cxn modelId="{6A02B7A8-4864-4D8A-877D-7CAA365AE82E}" srcId="{C4BA2EEA-57CE-4049-83C8-02D8B1C807E7}" destId="{03F58B14-C6E5-4BF4-A1FC-0CFDB8C3FEE7}" srcOrd="0" destOrd="0" parTransId="{5A9CE2E2-2432-4306-8613-4098184BA4CC}" sibTransId="{44A7CDE5-9085-473A-AC13-C32E1B14BF70}"/>
    <dgm:cxn modelId="{5FDEC51F-E4BB-4DD1-A483-5A7F415EDAD2}" type="presOf" srcId="{C4BA2EEA-57CE-4049-83C8-02D8B1C807E7}" destId="{14C5E7FD-7C3D-4D69-8937-A7F54389B3BD}" srcOrd="0" destOrd="0" presId="urn:microsoft.com/office/officeart/2005/8/layout/vList4#2"/>
    <dgm:cxn modelId="{C68D0496-3367-413A-9B41-ADADE68F9257}" type="presOf" srcId="{C6192723-959C-4045-A2AB-25A6AA65BCA1}" destId="{3FE259D0-4FEB-430A-81C5-6C19AC8B57D0}" srcOrd="1" destOrd="0" presId="urn:microsoft.com/office/officeart/2005/8/layout/vList4#2"/>
    <dgm:cxn modelId="{A1DE4D8B-CC4C-4894-B5C8-D4087234FEB6}" type="presOf" srcId="{03F58B14-C6E5-4BF4-A1FC-0CFDB8C3FEE7}" destId="{5DCBE1ED-6FC6-4F18-8E0C-876522430951}" srcOrd="1" destOrd="0" presId="urn:microsoft.com/office/officeart/2005/8/layout/vList4#2"/>
    <dgm:cxn modelId="{31788FC1-0C1D-4FEB-BADB-3ED4E75438B3}" type="presParOf" srcId="{14C5E7FD-7C3D-4D69-8937-A7F54389B3BD}" destId="{BF67D43C-87B8-49D1-A6A1-EB2FCC54B82E}" srcOrd="0" destOrd="0" presId="urn:microsoft.com/office/officeart/2005/8/layout/vList4#2"/>
    <dgm:cxn modelId="{207BCF11-CB23-4594-AF39-7111302A385A}" type="presParOf" srcId="{BF67D43C-87B8-49D1-A6A1-EB2FCC54B82E}" destId="{0B881D16-74C8-4DC5-BCF1-93E53BFEB2F1}" srcOrd="0" destOrd="0" presId="urn:microsoft.com/office/officeart/2005/8/layout/vList4#2"/>
    <dgm:cxn modelId="{13CA1D17-B752-4A1D-8674-C889D7A61786}" type="presParOf" srcId="{BF67D43C-87B8-49D1-A6A1-EB2FCC54B82E}" destId="{87B3544A-FDB3-418A-B6C7-56CDF96B48C8}" srcOrd="1" destOrd="0" presId="urn:microsoft.com/office/officeart/2005/8/layout/vList4#2"/>
    <dgm:cxn modelId="{A65681CB-8D93-43A3-9A33-598F80311A84}" type="presParOf" srcId="{BF67D43C-87B8-49D1-A6A1-EB2FCC54B82E}" destId="{5DCBE1ED-6FC6-4F18-8E0C-876522430951}" srcOrd="2" destOrd="0" presId="urn:microsoft.com/office/officeart/2005/8/layout/vList4#2"/>
    <dgm:cxn modelId="{C222A3B1-14AC-4E0B-B7CD-098E8ED8E1DD}" type="presParOf" srcId="{14C5E7FD-7C3D-4D69-8937-A7F54389B3BD}" destId="{40D826D7-EFCB-4858-86D6-AB71F3C773F7}" srcOrd="1" destOrd="0" presId="urn:microsoft.com/office/officeart/2005/8/layout/vList4#2"/>
    <dgm:cxn modelId="{8AA4118A-E79B-4392-8D61-D38F1CDA3DF8}" type="presParOf" srcId="{14C5E7FD-7C3D-4D69-8937-A7F54389B3BD}" destId="{2C34ED14-0389-49F8-85FC-17A3998C1473}" srcOrd="2" destOrd="0" presId="urn:microsoft.com/office/officeart/2005/8/layout/vList4#2"/>
    <dgm:cxn modelId="{9E3FED8E-4B8A-47E1-BE4D-FB71B6EB91D7}" type="presParOf" srcId="{2C34ED14-0389-49F8-85FC-17A3998C1473}" destId="{C4806B61-61D4-4ABD-963F-ADC9C964DC85}" srcOrd="0" destOrd="0" presId="urn:microsoft.com/office/officeart/2005/8/layout/vList4#2"/>
    <dgm:cxn modelId="{CE2C34A2-729E-46E2-BE5A-7D842EF924FE}" type="presParOf" srcId="{2C34ED14-0389-49F8-85FC-17A3998C1473}" destId="{F0101314-A334-41BA-B64A-2C0742E75E20}" srcOrd="1" destOrd="0" presId="urn:microsoft.com/office/officeart/2005/8/layout/vList4#2"/>
    <dgm:cxn modelId="{99CB8571-32E5-4503-BA5D-4F79263744B3}" type="presParOf" srcId="{2C34ED14-0389-49F8-85FC-17A3998C1473}" destId="{3FE259D0-4FEB-430A-81C5-6C19AC8B57D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3B7EE6-903D-47D0-86AE-A9DC5574064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73FFBE1-8966-4B8E-B115-C526FAE81D4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CC990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Подкапывание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8636BAE-529B-43E2-A816-D749D28637DC}" type="parTrans" cxnId="{6E3B466B-8F5E-4930-8AA0-E6F998F8E1C6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D63E8BE-BAAE-4233-90C5-D8D3C810C5E7}" type="sibTrans" cxnId="{6E3B466B-8F5E-4930-8AA0-E6F998F8E1C6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D521371-1B86-4EFF-BB20-98BEA2A95EF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CC990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Извлечение и подача растений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419A93C-8E10-4B19-92FC-8F710C1216AD}" type="parTrans" cxnId="{1B79E98A-FEC7-4FFC-8F5D-B2E1D3C59343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02B2079-04F8-4FE7-AECA-D7482765B6F2}" type="sibTrans" cxnId="{1B79E98A-FEC7-4FFC-8F5D-B2E1D3C59343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5858AFE-D7EF-4A66-8165-8F3C75C761F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CC9900"/>
        </a:solidFill>
        <a:effectLst>
          <a:glow rad="101600">
            <a:srgbClr val="FFC000">
              <a:alpha val="60000"/>
            </a:srgbClr>
          </a:glow>
        </a:effectLst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Отделение </a:t>
          </a:r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ботвы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C5B751B-4DF9-46F9-9FEE-6F984BB507D8}" type="parTrans" cxnId="{5D6E29A8-423A-4CF1-96A6-F5EBA84288E3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D174E31-B49B-482F-84AD-BF9C10201B63}" type="sibTrans" cxnId="{5D6E29A8-423A-4CF1-96A6-F5EBA84288E3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6FE28FF-E736-498E-BC9D-3BE7A7A6A50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CC990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Сепарация почвы и примесей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1441E15-5CCA-4FDD-9088-DB53DF7206C8}" type="parTrans" cxnId="{E7C3D2E1-A8A1-4822-8604-0ADC67143496}">
      <dgm:prSet/>
      <dgm:spPr/>
      <dgm:t>
        <a:bodyPr/>
        <a:lstStyle/>
        <a:p>
          <a:endParaRPr lang="ru-RU"/>
        </a:p>
      </dgm:t>
    </dgm:pt>
    <dgm:pt modelId="{0B1C85F8-0F18-4AAA-BCE1-CBF5DC5A655B}" type="sibTrans" cxnId="{E7C3D2E1-A8A1-4822-8604-0ADC67143496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749C465A-4B58-4853-8ADB-2659B06498B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CC990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Затаривание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DB4B0D3-3872-4EF7-A0FA-88CD528B9BD5}" type="parTrans" cxnId="{D957BCCA-812C-4A5D-AC5F-B956F22D44D2}">
      <dgm:prSet/>
      <dgm:spPr/>
      <dgm:t>
        <a:bodyPr/>
        <a:lstStyle/>
        <a:p>
          <a:endParaRPr lang="ru-RU"/>
        </a:p>
      </dgm:t>
    </dgm:pt>
    <dgm:pt modelId="{0077044D-EEA1-4F98-BAFD-43BAFFF3C09F}" type="sibTrans" cxnId="{D957BCCA-812C-4A5D-AC5F-B956F22D44D2}">
      <dgm:prSet/>
      <dgm:spPr/>
      <dgm:t>
        <a:bodyPr/>
        <a:lstStyle/>
        <a:p>
          <a:endParaRPr lang="ru-RU"/>
        </a:p>
      </dgm:t>
    </dgm:pt>
    <dgm:pt modelId="{3EBAB613-4CF1-4236-931D-79196A3DBBDB}" type="pres">
      <dgm:prSet presAssocID="{053B7EE6-903D-47D0-86AE-A9DC5574064A}" presName="Name0" presStyleCnt="0">
        <dgm:presLayoutVars>
          <dgm:dir/>
          <dgm:resizeHandles val="exact"/>
        </dgm:presLayoutVars>
      </dgm:prSet>
      <dgm:spPr/>
    </dgm:pt>
    <dgm:pt modelId="{8CB9627F-A521-4EB5-BB22-694B122AB488}" type="pres">
      <dgm:prSet presAssocID="{F73FFBE1-8966-4B8E-B115-C526FAE81D4E}" presName="node" presStyleLbl="node1" presStyleIdx="0" presStyleCnt="5" custScaleX="111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D6527-42DB-4F9A-8FAA-CF037097E393}" type="pres">
      <dgm:prSet presAssocID="{2D63E8BE-BAAE-4233-90C5-D8D3C810C5E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736950A-D28C-4CF9-B774-42885FA056B1}" type="pres">
      <dgm:prSet presAssocID="{2D63E8BE-BAAE-4233-90C5-D8D3C810C5E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167F61F-91D4-4107-82CC-5B4BB5ABB64E}" type="pres">
      <dgm:prSet presAssocID="{9D521371-1B86-4EFF-BB20-98BEA2A95E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C23E9-362C-4FDE-B2FD-9C4C994AAD90}" type="pres">
      <dgm:prSet presAssocID="{A02B2079-04F8-4FE7-AECA-D7482765B6F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6280DF0-FC17-4D05-BA7B-DFDB679EC178}" type="pres">
      <dgm:prSet presAssocID="{A02B2079-04F8-4FE7-AECA-D7482765B6F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173A7F9-F822-46ED-A6B1-7A78372C1893}" type="pres">
      <dgm:prSet presAssocID="{85858AFE-D7EF-4A66-8165-8F3C75C761F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BF395-63DB-40FA-8E59-960148CC064A}" type="pres">
      <dgm:prSet presAssocID="{CD174E31-B49B-482F-84AD-BF9C10201B6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595A7F6-07ED-4424-8410-0EFC100F2B21}" type="pres">
      <dgm:prSet presAssocID="{CD174E31-B49B-482F-84AD-BF9C10201B63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615B50D-8732-44DB-8B0F-F5CCD01C7E13}" type="pres">
      <dgm:prSet presAssocID="{C6FE28FF-E736-498E-BC9D-3BE7A7A6A50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2FCB2-1718-4AC3-B02C-DD9EEFDC942E}" type="pres">
      <dgm:prSet presAssocID="{0B1C85F8-0F18-4AAA-BCE1-CBF5DC5A655B}" presName="sibTrans" presStyleLbl="sibTrans2D1" presStyleIdx="3" presStyleCnt="4"/>
      <dgm:spPr/>
      <dgm:t>
        <a:bodyPr/>
        <a:lstStyle/>
        <a:p>
          <a:endParaRPr lang="ru-RU"/>
        </a:p>
      </dgm:t>
    </dgm:pt>
    <dgm:pt modelId="{8CAF6107-E4C3-4552-B688-603B34AE8FA3}" type="pres">
      <dgm:prSet presAssocID="{0B1C85F8-0F18-4AAA-BCE1-CBF5DC5A655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89A658B-C85F-4202-98E7-B8C7A83EC14B}" type="pres">
      <dgm:prSet presAssocID="{749C465A-4B58-4853-8ADB-2659B06498B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31473-8C3F-4969-84A0-6604D8FA89C4}" type="presOf" srcId="{CD174E31-B49B-482F-84AD-BF9C10201B63}" destId="{5595A7F6-07ED-4424-8410-0EFC100F2B21}" srcOrd="1" destOrd="0" presId="urn:microsoft.com/office/officeart/2005/8/layout/process1"/>
    <dgm:cxn modelId="{D367E56B-F26B-4E4C-AB16-0B1A23709D73}" type="presOf" srcId="{A02B2079-04F8-4FE7-AECA-D7482765B6F2}" destId="{A3AC23E9-362C-4FDE-B2FD-9C4C994AAD90}" srcOrd="0" destOrd="0" presId="urn:microsoft.com/office/officeart/2005/8/layout/process1"/>
    <dgm:cxn modelId="{E7A94176-9783-4B25-BDF6-74D5FA693557}" type="presOf" srcId="{A02B2079-04F8-4FE7-AECA-D7482765B6F2}" destId="{46280DF0-FC17-4D05-BA7B-DFDB679EC178}" srcOrd="1" destOrd="0" presId="urn:microsoft.com/office/officeart/2005/8/layout/process1"/>
    <dgm:cxn modelId="{D61ACCB6-6589-456E-BC13-555D7F2ADCD5}" type="presOf" srcId="{0B1C85F8-0F18-4AAA-BCE1-CBF5DC5A655B}" destId="{8BD2FCB2-1718-4AC3-B02C-DD9EEFDC942E}" srcOrd="0" destOrd="0" presId="urn:microsoft.com/office/officeart/2005/8/layout/process1"/>
    <dgm:cxn modelId="{99B603F3-1489-4315-9DDF-7ABF85B6C201}" type="presOf" srcId="{0B1C85F8-0F18-4AAA-BCE1-CBF5DC5A655B}" destId="{8CAF6107-E4C3-4552-B688-603B34AE8FA3}" srcOrd="1" destOrd="0" presId="urn:microsoft.com/office/officeart/2005/8/layout/process1"/>
    <dgm:cxn modelId="{696A5412-179E-42A6-89A4-74BEE67D10B1}" type="presOf" srcId="{749C465A-4B58-4853-8ADB-2659B06498BB}" destId="{389A658B-C85F-4202-98E7-B8C7A83EC14B}" srcOrd="0" destOrd="0" presId="urn:microsoft.com/office/officeart/2005/8/layout/process1"/>
    <dgm:cxn modelId="{37A0BBFB-1C78-48E8-A2A2-87DA75DB9413}" type="presOf" srcId="{2D63E8BE-BAAE-4233-90C5-D8D3C810C5E7}" destId="{C736950A-D28C-4CF9-B774-42885FA056B1}" srcOrd="1" destOrd="0" presId="urn:microsoft.com/office/officeart/2005/8/layout/process1"/>
    <dgm:cxn modelId="{88442590-CEE6-4430-BB1B-D31077D17DA5}" type="presOf" srcId="{C6FE28FF-E736-498E-BC9D-3BE7A7A6A500}" destId="{0615B50D-8732-44DB-8B0F-F5CCD01C7E13}" srcOrd="0" destOrd="0" presId="urn:microsoft.com/office/officeart/2005/8/layout/process1"/>
    <dgm:cxn modelId="{E7C3D2E1-A8A1-4822-8604-0ADC67143496}" srcId="{053B7EE6-903D-47D0-86AE-A9DC5574064A}" destId="{C6FE28FF-E736-498E-BC9D-3BE7A7A6A500}" srcOrd="3" destOrd="0" parTransId="{91441E15-5CCA-4FDD-9088-DB53DF7206C8}" sibTransId="{0B1C85F8-0F18-4AAA-BCE1-CBF5DC5A655B}"/>
    <dgm:cxn modelId="{6E3B466B-8F5E-4930-8AA0-E6F998F8E1C6}" srcId="{053B7EE6-903D-47D0-86AE-A9DC5574064A}" destId="{F73FFBE1-8966-4B8E-B115-C526FAE81D4E}" srcOrd="0" destOrd="0" parTransId="{18636BAE-529B-43E2-A816-D749D28637DC}" sibTransId="{2D63E8BE-BAAE-4233-90C5-D8D3C810C5E7}"/>
    <dgm:cxn modelId="{1CB05422-0247-484C-AB71-BBEF019CAAB0}" type="presOf" srcId="{CD174E31-B49B-482F-84AD-BF9C10201B63}" destId="{C7ABF395-63DB-40FA-8E59-960148CC064A}" srcOrd="0" destOrd="0" presId="urn:microsoft.com/office/officeart/2005/8/layout/process1"/>
    <dgm:cxn modelId="{A5FE0139-2F65-46C0-93CE-67FB0700D824}" type="presOf" srcId="{053B7EE6-903D-47D0-86AE-A9DC5574064A}" destId="{3EBAB613-4CF1-4236-931D-79196A3DBBDB}" srcOrd="0" destOrd="0" presId="urn:microsoft.com/office/officeart/2005/8/layout/process1"/>
    <dgm:cxn modelId="{0D550246-2014-454F-BAAB-DB25F7294B54}" type="presOf" srcId="{9D521371-1B86-4EFF-BB20-98BEA2A95EF1}" destId="{7167F61F-91D4-4107-82CC-5B4BB5ABB64E}" srcOrd="0" destOrd="0" presId="urn:microsoft.com/office/officeart/2005/8/layout/process1"/>
    <dgm:cxn modelId="{341D75F8-C989-49DB-8E55-EDCF510C5F12}" type="presOf" srcId="{2D63E8BE-BAAE-4233-90C5-D8D3C810C5E7}" destId="{C9AD6527-42DB-4F9A-8FAA-CF037097E393}" srcOrd="0" destOrd="0" presId="urn:microsoft.com/office/officeart/2005/8/layout/process1"/>
    <dgm:cxn modelId="{D957BCCA-812C-4A5D-AC5F-B956F22D44D2}" srcId="{053B7EE6-903D-47D0-86AE-A9DC5574064A}" destId="{749C465A-4B58-4853-8ADB-2659B06498BB}" srcOrd="4" destOrd="0" parTransId="{3DB4B0D3-3872-4EF7-A0FA-88CD528B9BD5}" sibTransId="{0077044D-EEA1-4F98-BAFD-43BAFFF3C09F}"/>
    <dgm:cxn modelId="{5D6E29A8-423A-4CF1-96A6-F5EBA84288E3}" srcId="{053B7EE6-903D-47D0-86AE-A9DC5574064A}" destId="{85858AFE-D7EF-4A66-8165-8F3C75C761FA}" srcOrd="2" destOrd="0" parTransId="{DC5B751B-4DF9-46F9-9FEE-6F984BB507D8}" sibTransId="{CD174E31-B49B-482F-84AD-BF9C10201B63}"/>
    <dgm:cxn modelId="{2B283566-CEC2-4C28-A502-8DE981D006D1}" type="presOf" srcId="{F73FFBE1-8966-4B8E-B115-C526FAE81D4E}" destId="{8CB9627F-A521-4EB5-BB22-694B122AB488}" srcOrd="0" destOrd="0" presId="urn:microsoft.com/office/officeart/2005/8/layout/process1"/>
    <dgm:cxn modelId="{1B79E98A-FEC7-4FFC-8F5D-B2E1D3C59343}" srcId="{053B7EE6-903D-47D0-86AE-A9DC5574064A}" destId="{9D521371-1B86-4EFF-BB20-98BEA2A95EF1}" srcOrd="1" destOrd="0" parTransId="{A419A93C-8E10-4B19-92FC-8F710C1216AD}" sibTransId="{A02B2079-04F8-4FE7-AECA-D7482765B6F2}"/>
    <dgm:cxn modelId="{B6AFA35F-B247-421E-AFB0-23DB0B9F9610}" type="presOf" srcId="{85858AFE-D7EF-4A66-8165-8F3C75C761FA}" destId="{B173A7F9-F822-46ED-A6B1-7A78372C1893}" srcOrd="0" destOrd="0" presId="urn:microsoft.com/office/officeart/2005/8/layout/process1"/>
    <dgm:cxn modelId="{3C70ABF7-2BC0-4D1F-92B0-FCA2597A9A67}" type="presParOf" srcId="{3EBAB613-4CF1-4236-931D-79196A3DBBDB}" destId="{8CB9627F-A521-4EB5-BB22-694B122AB488}" srcOrd="0" destOrd="0" presId="urn:microsoft.com/office/officeart/2005/8/layout/process1"/>
    <dgm:cxn modelId="{105B8B34-1CBB-473C-8005-4BB3E4E0FA9F}" type="presParOf" srcId="{3EBAB613-4CF1-4236-931D-79196A3DBBDB}" destId="{C9AD6527-42DB-4F9A-8FAA-CF037097E393}" srcOrd="1" destOrd="0" presId="urn:microsoft.com/office/officeart/2005/8/layout/process1"/>
    <dgm:cxn modelId="{6321AF50-3A1C-4866-86F2-FF8596B9F688}" type="presParOf" srcId="{C9AD6527-42DB-4F9A-8FAA-CF037097E393}" destId="{C736950A-D28C-4CF9-B774-42885FA056B1}" srcOrd="0" destOrd="0" presId="urn:microsoft.com/office/officeart/2005/8/layout/process1"/>
    <dgm:cxn modelId="{1C024A47-0034-4864-BE25-9968F32E40FF}" type="presParOf" srcId="{3EBAB613-4CF1-4236-931D-79196A3DBBDB}" destId="{7167F61F-91D4-4107-82CC-5B4BB5ABB64E}" srcOrd="2" destOrd="0" presId="urn:microsoft.com/office/officeart/2005/8/layout/process1"/>
    <dgm:cxn modelId="{57E84CAD-1EF9-4E1C-B14C-A6E677920B77}" type="presParOf" srcId="{3EBAB613-4CF1-4236-931D-79196A3DBBDB}" destId="{A3AC23E9-362C-4FDE-B2FD-9C4C994AAD90}" srcOrd="3" destOrd="0" presId="urn:microsoft.com/office/officeart/2005/8/layout/process1"/>
    <dgm:cxn modelId="{C97BC8B1-F5B6-4596-9971-D4F26AA93A79}" type="presParOf" srcId="{A3AC23E9-362C-4FDE-B2FD-9C4C994AAD90}" destId="{46280DF0-FC17-4D05-BA7B-DFDB679EC178}" srcOrd="0" destOrd="0" presId="urn:microsoft.com/office/officeart/2005/8/layout/process1"/>
    <dgm:cxn modelId="{06D82B84-F336-47F0-8051-DB383D9293F8}" type="presParOf" srcId="{3EBAB613-4CF1-4236-931D-79196A3DBBDB}" destId="{B173A7F9-F822-46ED-A6B1-7A78372C1893}" srcOrd="4" destOrd="0" presId="urn:microsoft.com/office/officeart/2005/8/layout/process1"/>
    <dgm:cxn modelId="{B18ABBE7-59DE-477B-B2B3-975BCE79C4D2}" type="presParOf" srcId="{3EBAB613-4CF1-4236-931D-79196A3DBBDB}" destId="{C7ABF395-63DB-40FA-8E59-960148CC064A}" srcOrd="5" destOrd="0" presId="urn:microsoft.com/office/officeart/2005/8/layout/process1"/>
    <dgm:cxn modelId="{0765129C-FCB3-4BC5-88D1-D717A1FF7E77}" type="presParOf" srcId="{C7ABF395-63DB-40FA-8E59-960148CC064A}" destId="{5595A7F6-07ED-4424-8410-0EFC100F2B21}" srcOrd="0" destOrd="0" presId="urn:microsoft.com/office/officeart/2005/8/layout/process1"/>
    <dgm:cxn modelId="{9664CCE4-786A-448E-8618-72F71BF6A571}" type="presParOf" srcId="{3EBAB613-4CF1-4236-931D-79196A3DBBDB}" destId="{0615B50D-8732-44DB-8B0F-F5CCD01C7E13}" srcOrd="6" destOrd="0" presId="urn:microsoft.com/office/officeart/2005/8/layout/process1"/>
    <dgm:cxn modelId="{1F2D4A77-D4C2-47A3-B1AE-4EA00E36B0B7}" type="presParOf" srcId="{3EBAB613-4CF1-4236-931D-79196A3DBBDB}" destId="{8BD2FCB2-1718-4AC3-B02C-DD9EEFDC942E}" srcOrd="7" destOrd="0" presId="urn:microsoft.com/office/officeart/2005/8/layout/process1"/>
    <dgm:cxn modelId="{1F61FC78-BA88-494A-A811-A7EABB19EBB3}" type="presParOf" srcId="{8BD2FCB2-1718-4AC3-B02C-DD9EEFDC942E}" destId="{8CAF6107-E4C3-4552-B688-603B34AE8FA3}" srcOrd="0" destOrd="0" presId="urn:microsoft.com/office/officeart/2005/8/layout/process1"/>
    <dgm:cxn modelId="{5A142AFD-D7EA-4D98-A96F-EBE01AC42E09}" type="presParOf" srcId="{3EBAB613-4CF1-4236-931D-79196A3DBBDB}" destId="{389A658B-C85F-4202-98E7-B8C7A83EC14B}" srcOrd="8" destOrd="0" presId="urn:microsoft.com/office/officeart/2005/8/layout/process1"/>
  </dgm:cxnLst>
  <dgm:bg/>
  <dgm:whole>
    <a:ln>
      <a:solidFill>
        <a:srgbClr val="FFC000"/>
      </a:solidFill>
    </a:ln>
  </dgm:whole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3B7EE6-903D-47D0-86AE-A9DC5574064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73FFBE1-8966-4B8E-B115-C526FAE81D4E}">
      <dgm:prSet phldrT="[Text]" custT="1"/>
      <dgm:spPr>
        <a:effectLst>
          <a:glow rad="101600">
            <a:srgbClr val="FFC000">
              <a:alpha val="40000"/>
            </a:srgbClr>
          </a:glow>
        </a:effectLst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Обрезка ботвы</a:t>
          </a:r>
          <a:endParaRPr lang="ru-RU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8636BAE-529B-43E2-A816-D749D28637DC}" type="parTrans" cxnId="{6E3B466B-8F5E-4930-8AA0-E6F998F8E1C6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D63E8BE-BAAE-4233-90C5-D8D3C810C5E7}" type="sibTrans" cxnId="{6E3B466B-8F5E-4930-8AA0-E6F998F8E1C6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D521371-1B86-4EFF-BB20-98BEA2A95EF1}">
      <dgm:prSet phldrT="[Text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Подкапывание и подача пласта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419A93C-8E10-4B19-92FC-8F710C1216AD}" type="parTrans" cxnId="{1B79E98A-FEC7-4FFC-8F5D-B2E1D3C59343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02B2079-04F8-4FE7-AECA-D7482765B6F2}" type="sibTrans" cxnId="{1B79E98A-FEC7-4FFC-8F5D-B2E1D3C59343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5858AFE-D7EF-4A66-8165-8F3C75C761FA}">
      <dgm:prSet phldrT="[Text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Сепарация почвы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C5B751B-4DF9-46F9-9FEE-6F984BB507D8}" type="parTrans" cxnId="{5D6E29A8-423A-4CF1-96A6-F5EBA84288E3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D174E31-B49B-482F-84AD-BF9C10201B63}" type="sibTrans" cxnId="{5D6E29A8-423A-4CF1-96A6-F5EBA84288E3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6FE28FF-E736-498E-BC9D-3BE7A7A6A500}">
      <dgm:prSet phldrT="[Text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Отделение растительных примесей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1441E15-5CCA-4FDD-9088-DB53DF7206C8}" type="parTrans" cxnId="{E7C3D2E1-A8A1-4822-8604-0ADC67143496}">
      <dgm:prSet/>
      <dgm:spPr/>
      <dgm:t>
        <a:bodyPr/>
        <a:lstStyle/>
        <a:p>
          <a:endParaRPr lang="ru-RU"/>
        </a:p>
      </dgm:t>
    </dgm:pt>
    <dgm:pt modelId="{0B1C85F8-0F18-4AAA-BCE1-CBF5DC5A655B}" type="sibTrans" cxnId="{E7C3D2E1-A8A1-4822-8604-0ADC67143496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749C465A-4B58-4853-8ADB-2659B06498BB}">
      <dgm:prSet phldrT="[Text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Затаривание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DB4B0D3-3872-4EF7-A0FA-88CD528B9BD5}" type="parTrans" cxnId="{D957BCCA-812C-4A5D-AC5F-B956F22D44D2}">
      <dgm:prSet/>
      <dgm:spPr/>
      <dgm:t>
        <a:bodyPr/>
        <a:lstStyle/>
        <a:p>
          <a:endParaRPr lang="ru-RU"/>
        </a:p>
      </dgm:t>
    </dgm:pt>
    <dgm:pt modelId="{0077044D-EEA1-4F98-BAFD-43BAFFF3C09F}" type="sibTrans" cxnId="{D957BCCA-812C-4A5D-AC5F-B956F22D44D2}">
      <dgm:prSet/>
      <dgm:spPr/>
      <dgm:t>
        <a:bodyPr/>
        <a:lstStyle/>
        <a:p>
          <a:endParaRPr lang="ru-RU"/>
        </a:p>
      </dgm:t>
    </dgm:pt>
    <dgm:pt modelId="{3EBAB613-4CF1-4236-931D-79196A3DBBDB}" type="pres">
      <dgm:prSet presAssocID="{053B7EE6-903D-47D0-86AE-A9DC5574064A}" presName="Name0" presStyleCnt="0">
        <dgm:presLayoutVars>
          <dgm:dir/>
          <dgm:resizeHandles val="exact"/>
        </dgm:presLayoutVars>
      </dgm:prSet>
      <dgm:spPr/>
    </dgm:pt>
    <dgm:pt modelId="{8CB9627F-A521-4EB5-BB22-694B122AB488}" type="pres">
      <dgm:prSet presAssocID="{F73FFBE1-8966-4B8E-B115-C526FAE81D4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D6527-42DB-4F9A-8FAA-CF037097E393}" type="pres">
      <dgm:prSet presAssocID="{2D63E8BE-BAAE-4233-90C5-D8D3C810C5E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736950A-D28C-4CF9-B774-42885FA056B1}" type="pres">
      <dgm:prSet presAssocID="{2D63E8BE-BAAE-4233-90C5-D8D3C810C5E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167F61F-91D4-4107-82CC-5B4BB5ABB64E}" type="pres">
      <dgm:prSet presAssocID="{9D521371-1B86-4EFF-BB20-98BEA2A95EF1}" presName="node" presStyleLbl="node1" presStyleIdx="1" presStyleCnt="5" custScaleX="121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C23E9-362C-4FDE-B2FD-9C4C994AAD90}" type="pres">
      <dgm:prSet presAssocID="{A02B2079-04F8-4FE7-AECA-D7482765B6F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6280DF0-FC17-4D05-BA7B-DFDB679EC178}" type="pres">
      <dgm:prSet presAssocID="{A02B2079-04F8-4FE7-AECA-D7482765B6F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173A7F9-F822-46ED-A6B1-7A78372C1893}" type="pres">
      <dgm:prSet presAssocID="{85858AFE-D7EF-4A66-8165-8F3C75C761F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BF395-63DB-40FA-8E59-960148CC064A}" type="pres">
      <dgm:prSet presAssocID="{CD174E31-B49B-482F-84AD-BF9C10201B6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595A7F6-07ED-4424-8410-0EFC100F2B21}" type="pres">
      <dgm:prSet presAssocID="{CD174E31-B49B-482F-84AD-BF9C10201B63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615B50D-8732-44DB-8B0F-F5CCD01C7E13}" type="pres">
      <dgm:prSet presAssocID="{C6FE28FF-E736-498E-BC9D-3BE7A7A6A500}" presName="node" presStyleLbl="node1" presStyleIdx="3" presStyleCnt="5" custScaleX="115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2FCB2-1718-4AC3-B02C-DD9EEFDC942E}" type="pres">
      <dgm:prSet presAssocID="{0B1C85F8-0F18-4AAA-BCE1-CBF5DC5A655B}" presName="sibTrans" presStyleLbl="sibTrans2D1" presStyleIdx="3" presStyleCnt="4"/>
      <dgm:spPr/>
      <dgm:t>
        <a:bodyPr/>
        <a:lstStyle/>
        <a:p>
          <a:endParaRPr lang="ru-RU"/>
        </a:p>
      </dgm:t>
    </dgm:pt>
    <dgm:pt modelId="{8CAF6107-E4C3-4552-B688-603B34AE8FA3}" type="pres">
      <dgm:prSet presAssocID="{0B1C85F8-0F18-4AAA-BCE1-CBF5DC5A655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89A658B-C85F-4202-98E7-B8C7A83EC14B}" type="pres">
      <dgm:prSet presAssocID="{749C465A-4B58-4853-8ADB-2659B06498B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248009-2207-41DD-9A89-01ADE5101DFE}" type="presOf" srcId="{A02B2079-04F8-4FE7-AECA-D7482765B6F2}" destId="{A3AC23E9-362C-4FDE-B2FD-9C4C994AAD90}" srcOrd="0" destOrd="0" presId="urn:microsoft.com/office/officeart/2005/8/layout/process1"/>
    <dgm:cxn modelId="{E500783D-21C3-42BA-B98C-8AF43DC98955}" type="presOf" srcId="{A02B2079-04F8-4FE7-AECA-D7482765B6F2}" destId="{46280DF0-FC17-4D05-BA7B-DFDB679EC178}" srcOrd="1" destOrd="0" presId="urn:microsoft.com/office/officeart/2005/8/layout/process1"/>
    <dgm:cxn modelId="{5D94CD9E-BD3F-423D-B2F2-B5C67F20D356}" type="presOf" srcId="{0B1C85F8-0F18-4AAA-BCE1-CBF5DC5A655B}" destId="{8BD2FCB2-1718-4AC3-B02C-DD9EEFDC942E}" srcOrd="0" destOrd="0" presId="urn:microsoft.com/office/officeart/2005/8/layout/process1"/>
    <dgm:cxn modelId="{D917F1C7-DEC0-48C5-880B-AB1F432D68E7}" type="presOf" srcId="{749C465A-4B58-4853-8ADB-2659B06498BB}" destId="{389A658B-C85F-4202-98E7-B8C7A83EC14B}" srcOrd="0" destOrd="0" presId="urn:microsoft.com/office/officeart/2005/8/layout/process1"/>
    <dgm:cxn modelId="{FAA0A06C-6CDB-43AC-A763-E3A89B8E7B53}" type="presOf" srcId="{2D63E8BE-BAAE-4233-90C5-D8D3C810C5E7}" destId="{C9AD6527-42DB-4F9A-8FAA-CF037097E393}" srcOrd="0" destOrd="0" presId="urn:microsoft.com/office/officeart/2005/8/layout/process1"/>
    <dgm:cxn modelId="{E7C3D2E1-A8A1-4822-8604-0ADC67143496}" srcId="{053B7EE6-903D-47D0-86AE-A9DC5574064A}" destId="{C6FE28FF-E736-498E-BC9D-3BE7A7A6A500}" srcOrd="3" destOrd="0" parTransId="{91441E15-5CCA-4FDD-9088-DB53DF7206C8}" sibTransId="{0B1C85F8-0F18-4AAA-BCE1-CBF5DC5A655B}"/>
    <dgm:cxn modelId="{0905EC84-A568-4FEE-AC29-4E734C0A4912}" type="presOf" srcId="{85858AFE-D7EF-4A66-8165-8F3C75C761FA}" destId="{B173A7F9-F822-46ED-A6B1-7A78372C1893}" srcOrd="0" destOrd="0" presId="urn:microsoft.com/office/officeart/2005/8/layout/process1"/>
    <dgm:cxn modelId="{0DF7A91F-6C09-4A4C-B4E7-B7C97C95F0CA}" type="presOf" srcId="{2D63E8BE-BAAE-4233-90C5-D8D3C810C5E7}" destId="{C736950A-D28C-4CF9-B774-42885FA056B1}" srcOrd="1" destOrd="0" presId="urn:microsoft.com/office/officeart/2005/8/layout/process1"/>
    <dgm:cxn modelId="{6E3B466B-8F5E-4930-8AA0-E6F998F8E1C6}" srcId="{053B7EE6-903D-47D0-86AE-A9DC5574064A}" destId="{F73FFBE1-8966-4B8E-B115-C526FAE81D4E}" srcOrd="0" destOrd="0" parTransId="{18636BAE-529B-43E2-A816-D749D28637DC}" sibTransId="{2D63E8BE-BAAE-4233-90C5-D8D3C810C5E7}"/>
    <dgm:cxn modelId="{D957BCCA-812C-4A5D-AC5F-B956F22D44D2}" srcId="{053B7EE6-903D-47D0-86AE-A9DC5574064A}" destId="{749C465A-4B58-4853-8ADB-2659B06498BB}" srcOrd="4" destOrd="0" parTransId="{3DB4B0D3-3872-4EF7-A0FA-88CD528B9BD5}" sibTransId="{0077044D-EEA1-4F98-BAFD-43BAFFF3C09F}"/>
    <dgm:cxn modelId="{1DC83F5A-8D28-43A1-B023-A1E209A9CD3A}" type="presOf" srcId="{053B7EE6-903D-47D0-86AE-A9DC5574064A}" destId="{3EBAB613-4CF1-4236-931D-79196A3DBBDB}" srcOrd="0" destOrd="0" presId="urn:microsoft.com/office/officeart/2005/8/layout/process1"/>
    <dgm:cxn modelId="{5D6E29A8-423A-4CF1-96A6-F5EBA84288E3}" srcId="{053B7EE6-903D-47D0-86AE-A9DC5574064A}" destId="{85858AFE-D7EF-4A66-8165-8F3C75C761FA}" srcOrd="2" destOrd="0" parTransId="{DC5B751B-4DF9-46F9-9FEE-6F984BB507D8}" sibTransId="{CD174E31-B49B-482F-84AD-BF9C10201B63}"/>
    <dgm:cxn modelId="{0E36E827-D877-4EFE-9060-02188FAF237E}" type="presOf" srcId="{9D521371-1B86-4EFF-BB20-98BEA2A95EF1}" destId="{7167F61F-91D4-4107-82CC-5B4BB5ABB64E}" srcOrd="0" destOrd="0" presId="urn:microsoft.com/office/officeart/2005/8/layout/process1"/>
    <dgm:cxn modelId="{5A591539-0F86-4CDB-88C7-89737E0BC5DA}" type="presOf" srcId="{C6FE28FF-E736-498E-BC9D-3BE7A7A6A500}" destId="{0615B50D-8732-44DB-8B0F-F5CCD01C7E13}" srcOrd="0" destOrd="0" presId="urn:microsoft.com/office/officeart/2005/8/layout/process1"/>
    <dgm:cxn modelId="{CE0251EE-B436-4167-B63B-21646680AF04}" type="presOf" srcId="{F73FFBE1-8966-4B8E-B115-C526FAE81D4E}" destId="{8CB9627F-A521-4EB5-BB22-694B122AB488}" srcOrd="0" destOrd="0" presId="urn:microsoft.com/office/officeart/2005/8/layout/process1"/>
    <dgm:cxn modelId="{1B79E98A-FEC7-4FFC-8F5D-B2E1D3C59343}" srcId="{053B7EE6-903D-47D0-86AE-A9DC5574064A}" destId="{9D521371-1B86-4EFF-BB20-98BEA2A95EF1}" srcOrd="1" destOrd="0" parTransId="{A419A93C-8E10-4B19-92FC-8F710C1216AD}" sibTransId="{A02B2079-04F8-4FE7-AECA-D7482765B6F2}"/>
    <dgm:cxn modelId="{DA802CF2-7F4E-436E-9B14-E724F3F9904C}" type="presOf" srcId="{CD174E31-B49B-482F-84AD-BF9C10201B63}" destId="{5595A7F6-07ED-4424-8410-0EFC100F2B21}" srcOrd="1" destOrd="0" presId="urn:microsoft.com/office/officeart/2005/8/layout/process1"/>
    <dgm:cxn modelId="{026B7D70-CEED-4C19-B654-3F7F1F4813F6}" type="presOf" srcId="{0B1C85F8-0F18-4AAA-BCE1-CBF5DC5A655B}" destId="{8CAF6107-E4C3-4552-B688-603B34AE8FA3}" srcOrd="1" destOrd="0" presId="urn:microsoft.com/office/officeart/2005/8/layout/process1"/>
    <dgm:cxn modelId="{2D3111EC-1BDA-4201-894E-2051A06BCAE1}" type="presOf" srcId="{CD174E31-B49B-482F-84AD-BF9C10201B63}" destId="{C7ABF395-63DB-40FA-8E59-960148CC064A}" srcOrd="0" destOrd="0" presId="urn:microsoft.com/office/officeart/2005/8/layout/process1"/>
    <dgm:cxn modelId="{B0EC59B9-0A04-4D65-9DB6-BC210B4A2DA3}" type="presParOf" srcId="{3EBAB613-4CF1-4236-931D-79196A3DBBDB}" destId="{8CB9627F-A521-4EB5-BB22-694B122AB488}" srcOrd="0" destOrd="0" presId="urn:microsoft.com/office/officeart/2005/8/layout/process1"/>
    <dgm:cxn modelId="{FB87592C-FE0B-4144-8ED9-3F7C446319A3}" type="presParOf" srcId="{3EBAB613-4CF1-4236-931D-79196A3DBBDB}" destId="{C9AD6527-42DB-4F9A-8FAA-CF037097E393}" srcOrd="1" destOrd="0" presId="urn:microsoft.com/office/officeart/2005/8/layout/process1"/>
    <dgm:cxn modelId="{F446A54E-3B8A-4AA3-A59A-CBD1AA3CD08E}" type="presParOf" srcId="{C9AD6527-42DB-4F9A-8FAA-CF037097E393}" destId="{C736950A-D28C-4CF9-B774-42885FA056B1}" srcOrd="0" destOrd="0" presId="urn:microsoft.com/office/officeart/2005/8/layout/process1"/>
    <dgm:cxn modelId="{50248CB6-A459-4D60-AF45-E29A5C31B46C}" type="presParOf" srcId="{3EBAB613-4CF1-4236-931D-79196A3DBBDB}" destId="{7167F61F-91D4-4107-82CC-5B4BB5ABB64E}" srcOrd="2" destOrd="0" presId="urn:microsoft.com/office/officeart/2005/8/layout/process1"/>
    <dgm:cxn modelId="{4330BAC7-8BAF-427A-8F19-454D89113BA6}" type="presParOf" srcId="{3EBAB613-4CF1-4236-931D-79196A3DBBDB}" destId="{A3AC23E9-362C-4FDE-B2FD-9C4C994AAD90}" srcOrd="3" destOrd="0" presId="urn:microsoft.com/office/officeart/2005/8/layout/process1"/>
    <dgm:cxn modelId="{58DD6391-D84B-4377-9B99-90DBBCA0FFFC}" type="presParOf" srcId="{A3AC23E9-362C-4FDE-B2FD-9C4C994AAD90}" destId="{46280DF0-FC17-4D05-BA7B-DFDB679EC178}" srcOrd="0" destOrd="0" presId="urn:microsoft.com/office/officeart/2005/8/layout/process1"/>
    <dgm:cxn modelId="{B3D72D4F-50B9-439B-8B21-D59E9CADEA0A}" type="presParOf" srcId="{3EBAB613-4CF1-4236-931D-79196A3DBBDB}" destId="{B173A7F9-F822-46ED-A6B1-7A78372C1893}" srcOrd="4" destOrd="0" presId="urn:microsoft.com/office/officeart/2005/8/layout/process1"/>
    <dgm:cxn modelId="{133B2489-7DAA-4F5E-AC77-505A92C2131A}" type="presParOf" srcId="{3EBAB613-4CF1-4236-931D-79196A3DBBDB}" destId="{C7ABF395-63DB-40FA-8E59-960148CC064A}" srcOrd="5" destOrd="0" presId="urn:microsoft.com/office/officeart/2005/8/layout/process1"/>
    <dgm:cxn modelId="{3DA96396-2B39-4DFC-9FD5-93837D87D71D}" type="presParOf" srcId="{C7ABF395-63DB-40FA-8E59-960148CC064A}" destId="{5595A7F6-07ED-4424-8410-0EFC100F2B21}" srcOrd="0" destOrd="0" presId="urn:microsoft.com/office/officeart/2005/8/layout/process1"/>
    <dgm:cxn modelId="{D235245D-CA7A-43E6-BDE0-AAB25CD1AB03}" type="presParOf" srcId="{3EBAB613-4CF1-4236-931D-79196A3DBBDB}" destId="{0615B50D-8732-44DB-8B0F-F5CCD01C7E13}" srcOrd="6" destOrd="0" presId="urn:microsoft.com/office/officeart/2005/8/layout/process1"/>
    <dgm:cxn modelId="{8061F611-46C4-476E-99C1-E1ED4F141C30}" type="presParOf" srcId="{3EBAB613-4CF1-4236-931D-79196A3DBBDB}" destId="{8BD2FCB2-1718-4AC3-B02C-DD9EEFDC942E}" srcOrd="7" destOrd="0" presId="urn:microsoft.com/office/officeart/2005/8/layout/process1"/>
    <dgm:cxn modelId="{21A15BDE-1FCB-4738-84C9-2C3DDF7F477F}" type="presParOf" srcId="{8BD2FCB2-1718-4AC3-B02C-DD9EEFDC942E}" destId="{8CAF6107-E4C3-4552-B688-603B34AE8FA3}" srcOrd="0" destOrd="0" presId="urn:microsoft.com/office/officeart/2005/8/layout/process1"/>
    <dgm:cxn modelId="{2283108F-8A11-42AA-BD31-A035E9EFA4C0}" type="presParOf" srcId="{3EBAB613-4CF1-4236-931D-79196A3DBBDB}" destId="{389A658B-C85F-4202-98E7-B8C7A83EC14B}" srcOrd="8" destOrd="0" presId="urn:microsoft.com/office/officeart/2005/8/layout/process1"/>
  </dgm:cxnLst>
  <dgm:bg/>
  <dgm:whole>
    <a:ln>
      <a:solidFill>
        <a:schemeClr val="accent3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9C0B0-CC4D-450B-A5E4-8FBF0134940B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4E999-E02D-4DF2-92BC-D94CD5660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89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РАССАДОПОСАДОЧНЫЕ МАШИНЫ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рис.3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Агротехнические требования.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Многие овощные культуры высаживают в поле рассадой, предварительно выращенной в теплицах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торфоперегнойных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горшочках или без горшочков. Перед посадкой рассаду надо рассортировать. Для машинной посадки следует отбирать одинаковые по размеру, с прямым стеблем,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незавядшие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растения. Например, рассада капусты должна иметь высоту 12...15 см и 5...6 листьев, рассада томатов - высоту 20...25 см и 8...10 листьев.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Рассаду высаживают широкорядным способом с междурядьями 60, 70, 80, 90 см и ленточным способом по схеме 50 + 90 и 60 + 120 см. Расстояние между растениями в рядке (шаг посадки) 10...140 см. Если шаг посадки меньше 35 см, применяют сплошной полив, при большем шаге - порционный. В зоне поливного земледелия одновременно с посадкой нарезают поливные борозды. В зонах с высоким уровнем грунтовых вод рассаду высаживают на грядах.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285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Уборка</a:t>
            </a:r>
            <a:r>
              <a:rPr lang="ru-RU" b="0" baseline="0" dirty="0" smtClean="0"/>
              <a:t> корнеплодов тереблением применяется для моркови, столовой свеклы, лука, чеснока, репы, редьки и т.п. культур с подземным плодоношением. Машина выполняет следующие операции: подъем и формирование ботвы, подкапывание и теребление корней, обрезку ботвы, очистку корнеплодов от примесей, транспортирование ботвы и корнеплодов в емкости транспортных средств.</a:t>
            </a:r>
          </a:p>
          <a:p>
            <a:r>
              <a:rPr lang="ru-RU" b="0" baseline="0" dirty="0" smtClean="0"/>
              <a:t>При движении машины вдоль рядка </a:t>
            </a:r>
            <a:r>
              <a:rPr lang="ru-RU" b="0" baseline="0" dirty="0" err="1" smtClean="0"/>
              <a:t>ботвоподъемники</a:t>
            </a:r>
            <a:r>
              <a:rPr lang="ru-RU" b="0" baseline="0" dirty="0" smtClean="0"/>
              <a:t> </a:t>
            </a:r>
            <a:r>
              <a:rPr lang="ru-RU" b="0" i="1" baseline="0" dirty="0" smtClean="0"/>
              <a:t>2</a:t>
            </a:r>
            <a:r>
              <a:rPr lang="ru-RU" b="0" baseline="0" dirty="0" smtClean="0"/>
              <a:t> поднимают ботву, формируют ее в пучок и направляют к теребильному аппарату </a:t>
            </a:r>
            <a:r>
              <a:rPr lang="ru-RU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ru-RU" b="0" baseline="0" dirty="0" smtClean="0"/>
              <a:t>. Подкапывающее устройство </a:t>
            </a:r>
            <a:r>
              <a:rPr lang="ru-RU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ru-RU" b="0" baseline="0" dirty="0" smtClean="0"/>
              <a:t> нарушает связь корнеплода с пластом почвы для снижения усилия извлечения корнеплода из почвы.</a:t>
            </a:r>
          </a:p>
          <a:p>
            <a:r>
              <a:rPr lang="ru-RU" b="0" baseline="0" dirty="0" smtClean="0"/>
              <a:t>Корень, захваченный за ботву теребильным аппаратом, извлекается из почвы и подается к </a:t>
            </a:r>
            <a:r>
              <a:rPr lang="ru-RU" b="0" baseline="0" dirty="0" err="1" smtClean="0"/>
              <a:t>ботвоудаляющему</a:t>
            </a:r>
            <a:r>
              <a:rPr lang="ru-RU" b="0" baseline="0" dirty="0" smtClean="0"/>
              <a:t> устройству </a:t>
            </a:r>
            <a:r>
              <a:rPr lang="ru-RU" b="0" i="1" baseline="0" dirty="0" smtClean="0"/>
              <a:t>5</a:t>
            </a:r>
            <a:r>
              <a:rPr lang="ru-RU" b="0" baseline="0" dirty="0" smtClean="0"/>
              <a:t>, где ботва обрезается. Далее корнеплоды поступают на прутковый транспортер 6, на котором выделяются налипшие почвы и примеси. Комки почвы выносятся за пределы машины горкой </a:t>
            </a:r>
            <a:r>
              <a:rPr lang="ru-RU" b="0" i="1" baseline="0" dirty="0" smtClean="0"/>
              <a:t>7</a:t>
            </a:r>
            <a:r>
              <a:rPr lang="ru-RU" b="0" baseline="0" dirty="0" smtClean="0"/>
              <a:t>. Корни поступают на элеватор </a:t>
            </a:r>
            <a:r>
              <a:rPr lang="ru-RU" b="0" i="1" baseline="0" dirty="0" smtClean="0"/>
              <a:t>8</a:t>
            </a:r>
            <a:r>
              <a:rPr lang="ru-RU" b="0" baseline="0" dirty="0" smtClean="0"/>
              <a:t> и выгружаются в бункер или транспортное средство, а ботва подается ручьями теребильного аппарата на отводящий транспортер </a:t>
            </a:r>
            <a:r>
              <a:rPr lang="ru-RU" b="0" i="1" baseline="0" dirty="0" smtClean="0"/>
              <a:t>9</a:t>
            </a:r>
            <a:r>
              <a:rPr lang="ru-RU" b="0" baseline="0" dirty="0" smtClean="0"/>
              <a:t>.</a:t>
            </a:r>
            <a:endParaRPr lang="ru-R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715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Ботвоподъемники</a:t>
            </a:r>
            <a:r>
              <a:rPr lang="ru-RU" dirty="0" smtClean="0"/>
              <a:t> поднимают полеглую ботву, лежащую</a:t>
            </a:r>
            <a:r>
              <a:rPr lang="ru-RU" baseline="0" dirty="0" smtClean="0"/>
              <a:t> вдоль и поперек рядка и подают ее в теребильный ручей. Пассивные </a:t>
            </a:r>
            <a:r>
              <a:rPr lang="ru-RU" baseline="0" dirty="0" err="1" smtClean="0"/>
              <a:t>ботвоподъемники</a:t>
            </a:r>
            <a:r>
              <a:rPr lang="ru-RU" baseline="0" dirty="0" smtClean="0"/>
              <a:t> бывают конусообразные и прутковые. Их регулируют по высоте в зависимости от убираемой культуры и её урожайности. Активные </a:t>
            </a:r>
            <a:r>
              <a:rPr lang="ru-RU" baseline="0" dirty="0" err="1" smtClean="0"/>
              <a:t>ботвоподъемники</a:t>
            </a:r>
            <a:r>
              <a:rPr lang="ru-RU" baseline="0" dirty="0" smtClean="0"/>
              <a:t> представляют собой гибкие лопасти, вращающиеся под углом к горизонтальной плоскости. Преимуществом активных </a:t>
            </a:r>
            <a:r>
              <a:rPr lang="ru-RU" baseline="0" dirty="0" err="1" smtClean="0"/>
              <a:t>ботвоподъемников</a:t>
            </a:r>
            <a:r>
              <a:rPr lang="ru-RU" baseline="0" dirty="0" smtClean="0"/>
              <a:t> является то, что они лучше копируют рельеф поля.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Подкапывающие лапы показанные на рисунке используют в машинах для уборки моркови. Для регулировки глубины хода лемеха 1 служит гидроцилиндр 3, который связан с кронштейном через пружинный компенсатор 5, смягчающий нагрузку при заглублении лапы. Глубина </a:t>
            </a:r>
            <a:r>
              <a:rPr lang="ru-RU" baseline="0" smtClean="0"/>
              <a:t>подкапывания – </a:t>
            </a:r>
            <a:r>
              <a:rPr lang="ru-RU" baseline="0" dirty="0" smtClean="0"/>
              <a:t>около 25 см.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Теребильные аппараты бывают ленточные, рабочие ветви 1 поджимаются роликами 6 и образуют рабочее русло под углом 30…40</a:t>
            </a:r>
            <a:r>
              <a:rPr lang="ru-RU" baseline="0" dirty="0" smtClean="0">
                <a:sym typeface="Symbol"/>
              </a:rPr>
              <a:t> к поверхности почвы. Ленты бывают ременные или цепные с резиновыми накладками.</a:t>
            </a:r>
          </a:p>
          <a:p>
            <a:r>
              <a:rPr lang="ru-RU" baseline="0" dirty="0" smtClean="0">
                <a:sym typeface="Symbol"/>
              </a:rPr>
              <a:t>Цепочно-лапчатый теребильный аппарат захватывает </a:t>
            </a:r>
            <a:r>
              <a:rPr lang="ru-RU" baseline="0" dirty="0" err="1" smtClean="0">
                <a:sym typeface="Symbol"/>
              </a:rPr>
              <a:t>корнеклубнеплоды</a:t>
            </a:r>
            <a:r>
              <a:rPr lang="ru-RU" baseline="0" dirty="0" smtClean="0">
                <a:sym typeface="Symbol"/>
              </a:rPr>
              <a:t> лапами 3, закрепленными на цепи 1, бегущей по направляющим роликам 2. Между лапами стоят пружины 4, работающие на сжатие. Ролики установлены так, что лапы раскрываются, когда находятся внизу и захватывают ботву, а также вверху когда они отпускают ботву для передачи на последующие рабочие органы.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3856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фото показаны </a:t>
            </a:r>
            <a:r>
              <a:rPr lang="ru-RU" baseline="0" dirty="0" err="1" smtClean="0"/>
              <a:t>морковоуборочные</a:t>
            </a:r>
            <a:r>
              <a:rPr lang="ru-RU" baseline="0" dirty="0" smtClean="0"/>
              <a:t> машины теребильного типа.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399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комбайновой уборке капусты ворох кочанов со срезающего механизма подается на </a:t>
            </a:r>
            <a:r>
              <a:rPr lang="ru-RU" dirty="0" err="1" smtClean="0"/>
              <a:t>шнековый</a:t>
            </a:r>
            <a:r>
              <a:rPr lang="ru-RU" dirty="0" smtClean="0"/>
              <a:t> </a:t>
            </a:r>
            <a:r>
              <a:rPr lang="ru-RU" dirty="0" err="1" smtClean="0"/>
              <a:t>листоотделитель</a:t>
            </a:r>
            <a:r>
              <a:rPr lang="ru-RU" dirty="0" smtClean="0"/>
              <a:t> 9, который отделяет верхние зеленые листья и выбрасывает их на поле,</a:t>
            </a:r>
            <a:r>
              <a:rPr lang="ru-RU" baseline="0" dirty="0" smtClean="0"/>
              <a:t> а кочаны подает на переборочный транспортер, где рабочие отбирают нестандартные кочаны. Затем кочаны подаются в транспортное средство.</a:t>
            </a:r>
          </a:p>
          <a:p>
            <a:r>
              <a:rPr lang="ru-RU" baseline="0" dirty="0" smtClean="0"/>
              <a:t>Кочаны обрезаются на корню </a:t>
            </a:r>
            <a:r>
              <a:rPr lang="ru-RU" baseline="0" dirty="0" err="1" smtClean="0"/>
              <a:t>шнековым</a:t>
            </a:r>
            <a:r>
              <a:rPr lang="ru-RU" baseline="0" dirty="0" smtClean="0"/>
              <a:t> или клавишным срезающим аппаратом. </a:t>
            </a:r>
            <a:r>
              <a:rPr lang="ru-RU" baseline="0" dirty="0" err="1" smtClean="0"/>
              <a:t>Шнековый</a:t>
            </a:r>
            <a:r>
              <a:rPr lang="ru-RU" baseline="0" dirty="0" smtClean="0"/>
              <a:t> аппарат включает </a:t>
            </a:r>
            <a:r>
              <a:rPr lang="ru-RU" baseline="0" dirty="0" err="1" smtClean="0"/>
              <a:t>заходные</a:t>
            </a:r>
            <a:r>
              <a:rPr lang="ru-RU" baseline="0" dirty="0" smtClean="0"/>
              <a:t> шнеки 2 с направляющими конусами 1, выравнивающие шнеки 3 с расположенными над ними дисковыми ножами 4 и прижимными (</a:t>
            </a:r>
            <a:r>
              <a:rPr lang="ru-RU" baseline="0" dirty="0" err="1" smtClean="0"/>
              <a:t>стропными</a:t>
            </a:r>
            <a:r>
              <a:rPr lang="ru-RU" baseline="0" dirty="0" smtClean="0"/>
              <a:t>) транспортерам 5. При движении комбайна вращающиеся конусы 1 и шнеки 2 подходят под листья кочанов капусты, поднимают и подводят кочерыги к выравнивающим шнекам 3. Шнеки 3, вращаясь навстречу друг другу прижимают кочаны к </a:t>
            </a:r>
            <a:r>
              <a:rPr lang="ru-RU" baseline="0" dirty="0" err="1" smtClean="0"/>
              <a:t>стропным</a:t>
            </a:r>
            <a:r>
              <a:rPr lang="ru-RU" baseline="0" dirty="0" smtClean="0"/>
              <a:t> транспортерам 5.  Ножи 4 срезают кочаны. Транспортер 7 подает кочаны на </a:t>
            </a:r>
            <a:r>
              <a:rPr lang="ru-RU" baseline="0" dirty="0" err="1" smtClean="0"/>
              <a:t>листоотделитель</a:t>
            </a:r>
            <a:r>
              <a:rPr lang="ru-RU" baseline="0" dirty="0" smtClean="0"/>
              <a:t> 9 и далее на сортировочный стол 10.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019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видео показана схема однорядного </a:t>
            </a:r>
            <a:r>
              <a:rPr lang="ru-RU" dirty="0" err="1" smtClean="0"/>
              <a:t>капустоуброчного</a:t>
            </a:r>
            <a:r>
              <a:rPr lang="ru-RU" baseline="0" dirty="0" smtClean="0"/>
              <a:t> комбайна МКК-1.</a:t>
            </a:r>
          </a:p>
          <a:p>
            <a:r>
              <a:rPr lang="ru-RU" baseline="0" dirty="0" smtClean="0"/>
              <a:t>Виден клавишный срезающий аппарат с передней и задней качалками, прижимным транспортером с сетчатым полотном.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899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этих фото показан прицепной </a:t>
            </a:r>
            <a:r>
              <a:rPr lang="ru-RU" dirty="0" err="1" smtClean="0"/>
              <a:t>капустоуборочный</a:t>
            </a:r>
            <a:r>
              <a:rPr lang="ru-RU" dirty="0" smtClean="0"/>
              <a:t> комбайн с выгрузным транспортером,</a:t>
            </a:r>
            <a:r>
              <a:rPr lang="ru-RU" baseline="0" dirty="0" smtClean="0"/>
              <a:t> подающим кочаны в прицеп или в контейнеры.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468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видео показана работа прицепного </a:t>
            </a:r>
            <a:r>
              <a:rPr lang="ru-RU" dirty="0" err="1" smtClean="0"/>
              <a:t>капустоуборочного</a:t>
            </a:r>
            <a:r>
              <a:rPr lang="ru-RU" dirty="0" smtClean="0"/>
              <a:t> комбайна</a:t>
            </a:r>
            <a:r>
              <a:rPr lang="ru-RU" baseline="0" dirty="0" smtClean="0"/>
              <a:t> фирмы </a:t>
            </a:r>
            <a:r>
              <a:rPr lang="en-US" baseline="0" dirty="0" err="1" smtClean="0"/>
              <a:t>Asa</a:t>
            </a:r>
            <a:r>
              <a:rPr lang="en-US" baseline="0" dirty="0" smtClean="0"/>
              <a:t>-Lift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Кочаны капусты поднимаются устройством, называемым </a:t>
            </a:r>
            <a:r>
              <a:rPr lang="ru-RU" b="1" baseline="0" dirty="0" smtClean="0"/>
              <a:t>лифтером</a:t>
            </a:r>
            <a:r>
              <a:rPr lang="ru-RU" baseline="0" dirty="0" smtClean="0"/>
              <a:t>, затем срезаются ножами </a:t>
            </a:r>
            <a:r>
              <a:rPr lang="ru-RU" b="1" i="0" baseline="0" dirty="0" smtClean="0"/>
              <a:t>срезающего аппара</a:t>
            </a:r>
            <a:r>
              <a:rPr lang="ru-RU" b="1" baseline="0" dirty="0" smtClean="0"/>
              <a:t>та</a:t>
            </a:r>
            <a:r>
              <a:rPr lang="ru-RU" baseline="0" dirty="0" smtClean="0"/>
              <a:t>. Далее кочаны захватываются </a:t>
            </a:r>
            <a:r>
              <a:rPr lang="ru-RU" b="1" baseline="0" dirty="0" smtClean="0"/>
              <a:t>элеватором</a:t>
            </a:r>
            <a:r>
              <a:rPr lang="ru-RU" baseline="0" dirty="0" smtClean="0"/>
              <a:t>. Для выделения из вороха листьев, сорняков, мелких неразвитых кочанов и примесей служит устройство называемое </a:t>
            </a:r>
            <a:r>
              <a:rPr lang="ru-RU" b="1" baseline="0" dirty="0" err="1" smtClean="0"/>
              <a:t>листоотделитель</a:t>
            </a:r>
            <a:r>
              <a:rPr lang="ru-RU" baseline="0" dirty="0" smtClean="0"/>
              <a:t>. В данной машине применяется </a:t>
            </a:r>
            <a:r>
              <a:rPr lang="ru-RU" baseline="0" dirty="0" err="1" smtClean="0"/>
              <a:t>шнековый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листоотделитель</a:t>
            </a:r>
            <a:r>
              <a:rPr lang="ru-RU" baseline="0" dirty="0" smtClean="0"/>
              <a:t>, представляющий барабан со спиральной навивкой, вращающийся вдоль наклонного ленточного транспортера. Допустимая высота падения кочанов в зависимости от их массы составляет 0,15…0,6 м, а соответствующая критическая скорость соударения (приводящая к повреждениям кочанов) 1,5…3,5 м/с.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070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процессе комбайновой уборки томатов обеспечивается сплошной сбор плодов, очистка от примесей, отделение от стеблей, сортирование и погрузка в транспорт. Далее урожай, убранный комбайнами, доводят до кондиции на стационарных сортировальных пунктах. Наиболее распространенный отечественный комбайн марки СКТ-2 (рис.) используется для одноразовой уборки дружно созревающих сортов томатов.</a:t>
            </a:r>
          </a:p>
          <a:p>
            <a:r>
              <a:rPr lang="ru-RU" dirty="0" smtClean="0"/>
              <a:t>Кусты томата подрезаются дисковыми ножами 2 и вместе с осыпавшимися плодами и почвенными примесями с помощью гофрированных транспортеров 3 подаются на элеватор 4, поднимающий ворох и подводящий</a:t>
            </a:r>
            <a:r>
              <a:rPr lang="ru-RU" baseline="0" dirty="0" smtClean="0"/>
              <a:t> его к технологической щели между элеватором 4 и транспортером 6. Почвенные примеси и осыпавшиеся плоды проваливаются на поперечный транспортер 5, с которого поступают на переборочный транспортер, на котором рабочие-переборщики вручную отделяют нестандартные плоды и оставшиеся примеси. Эти примеси сбрасываются на поле. Кусты с неотделенными плодами переносным транспортером 6 передаются на клавиши 8 </a:t>
            </a:r>
            <a:r>
              <a:rPr lang="ru-RU" baseline="0" dirty="0" err="1" smtClean="0"/>
              <a:t>плодоотделителя</a:t>
            </a:r>
            <a:r>
              <a:rPr lang="ru-RU" baseline="0" dirty="0" smtClean="0"/>
              <a:t>. Для интенсификации процесса отделения плодов установлены барабанные </a:t>
            </a:r>
            <a:r>
              <a:rPr lang="ru-RU" baseline="0" dirty="0" err="1" smtClean="0"/>
              <a:t>встряхиватели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активизатора</a:t>
            </a:r>
            <a:r>
              <a:rPr lang="ru-RU" baseline="0" dirty="0" smtClean="0"/>
              <a:t> 7, совершающие вращательное и колебательное движение. Отделенные плоды идут на сортировальный транспортер 12, а кусты – выбрасываются на убранное поле. При этом легковесные примеси выдуваются вентиляторами 10. На сортировальном транспортере отделяются красные (зрелые выгружаются транспортером 11 в транспортное средство) и зеленые (незрелые плоды попадают в бункер).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8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Машины для сбора огурцов выполняют следующие операции: подбор растений, отделение плодов от ботвы и примесей, подачу огурцов в транспортные средства. Подбирающий аппарат огуречной уборочной машины дисковыми ножами 1, установленными по обе стороны убираемой гряды, отрезает плети, лежащие в междурядье,</a:t>
            </a:r>
            <a:r>
              <a:rPr lang="ru-RU" baseline="0" dirty="0" smtClean="0"/>
              <a:t> подрезает ножами 2 корни растений на глубине 4…5 см, поднимает подбирающим барабаном 3 с пальцами и подает на элеватор 4. Далее ворох поднимается к </a:t>
            </a:r>
            <a:r>
              <a:rPr lang="ru-RU" baseline="0" dirty="0" err="1" smtClean="0"/>
              <a:t>плодоотрывающему</a:t>
            </a:r>
            <a:r>
              <a:rPr lang="ru-RU" baseline="0" dirty="0" smtClean="0"/>
              <a:t> устройству 5, состоящему из ряда вальцов с горизонтальными осями вращения. Плети растений захватываются вальцами со скоростью 3…5 м/с. Плоды отрываются и падают на транспортер, а ботва и растительные примеси выбрасываются на землю. На некоторых машинах имеются дополнительные </a:t>
            </a:r>
            <a:r>
              <a:rPr lang="ru-RU" baseline="0" dirty="0" err="1" smtClean="0"/>
              <a:t>доочищающие</a:t>
            </a:r>
            <a:r>
              <a:rPr lang="ru-RU" baseline="0" dirty="0" smtClean="0"/>
              <a:t> устройства, отделяющее листостебельную массу от плодов. Плоды поступают на элеватор 7, подающий их в емкости транспортного средства. Примеси выводятся из машины шнеком 8.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64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фото показана полуавтоматическая рассадопосадочная машина.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Машина должна высаживать рассаду в почву вертикально, не подгибая корней, и одновременно подавать в борозду поливную воду. Необходимо следить за тем, чтобы не было поврежденных растений, пропусков и чтобы рассада не засыпалась почвой.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Безгоршечную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рассаду заделывают на глубину 5... 15 см, горшечную - не менее 10 см.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951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Отклонение фактической глубины от заданной допускается ±2 см. Горшочки с рассадой и корни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безгоршечной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рассады должны быть плотно обжаты и засыпаны сверху почвой толщиной 2...4 см.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Ряды растений должны быть расположены прямолинейно, отклонения ширины основных междурядий не должны превышать ±2 см, стыковых - ±7 см. Приживаемость обычной рассады должна быть не ниже 95 %, горшечной - не ниже 100%.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34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Типы высаживающих аппаратов для рассады имеют весьма разнообразные конструкции. Основными являются дисковый,</a:t>
            </a:r>
            <a:r>
              <a:rPr lang="ru-RU" baseline="0" dirty="0" smtClean="0"/>
              <a:t> рычажный и конвейерный.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31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Машина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СКН-6А предназначена для посадки широкорядным и ленточным способами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безгоршечной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горшечной рассад овощей, эфироносов, табака, земляники, черенков и дичков плодово-ягодных культур. Машина работает на полях с выровненной поверхностью,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высаживает рассаду длиной от корневой шейки до концов вытянутых листков 100...300 мм с длиной корней 30...120 мм. Ее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агрегатируют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колесными тракторами «Беларусь» и гусеничными тракторами тягового класса 3, снабженными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ходоуменьшителями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Рабочая скорость 0,6 км/ч.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Высаживающий аппарат машины (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рис.3.1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представляет собой диск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захватами. Захват выполнен в виде коробчатой стойки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неподвижной пластиной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ее верхней части. К пластине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пружина 7 прижимает подвижную пластину 5, закрепленную на стержне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Пластина 5 снабжена губчатой резиной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предохраняющей рассаду от повреждения. К стержню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прикреплено колено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конец которого надет обрезиненный вращающийся ролик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Пружина 7, охватывающая колено, другим концом упирается в стойку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Вращаясь вместе с высаживающим диском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ролик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периодически перекатывается по направляющей пластине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(лекало), поворачивая тем самым пластину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открывая зажим для вкладывания рассады. Вслед за этим ролик сходит с лекала, пружина поворачивает пластину 5, зажим закрывается, удерживая рассаду. Над сошником ролик снова перекатывается по лекалу, раскрывая зажим для выхода рассады.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Правый и левый зажимы устроены одинаково, но их подвижные пластины открываются в противоположные стороны. Высаживающие аппараты с правыми зажимами обслуживают сажальщики заднего ряда, с левыми - переднего. При посадке горшечной рассады на захватах закрепляют специальные вилки, а стенки сошников раздвигают.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758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Высаживающие диски приводятся во вращение от колеса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рис.3.2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с помощью цепных передач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редуктора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полива рассады сажалка снабжена системой, включающей в себя бак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 для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воды, сливную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поливную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трубы, дозирующее устройство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 из бака по трубе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самотеком поступает в корпус дозирующего устройства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из него по трубе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сошник. При шаге посадки менее 35 см дозирующее устройство настраивают на сплошной полив, при шаге более 35 см - на порционный полив.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движении машины диски 5 вращаются, захваты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раскрываются при подходе к сажальщикам, которые с сидений 5 и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обслуживают одну рассадопосадочную секцию. Сажальщики кладут рассаду в захваты, и они автоматически закрываются. Сошник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раскрывает борозду, в которую по трубе поступает вода. Над бороздой захваты поочередно автоматически раскрываются, и рассада опускается в борозду. Почва засыпает борозду, а катки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уплотняют почву по бокам посаженного растения. К высаживающему диску можно прикрепить от двух до двенадцати захватов. На диске обозначено, в какие отверстия следует вставлять крепежные болты стоек в зависимости от шага посадки.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СКН-6А используют с шестью аппаратами при междурядьях 60, 70 и 90 см и с четырьмя - при междурядьях 80, 90 и 120 см.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Машина снабжена двусторонней сигнализацией. Кнопка сигнализации расположена на раме машины возле рабочих мест сажальщиков.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тракторе закреплены стеллажи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ящиков с рассадой. Кроме тракториста машину обслуживают двенадцать сажальщиков и три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оправщика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высаженной рассады. При посадке горшечной рассады в бригаду входят также два подавальщика.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нарезки поливных борозд одновременно с посадкой рассады на сажалку монтируют приспособление ПНБ-6, состоящее из трех правых и трех левых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бороздорезов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Сферический диск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бороздореза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нарезает поливную борозду, а прикрепленный к стойке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отвальчик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удаляет почву из борозды и уплотняет ее стенку на расстоянии 6...9 см от рядка посаженных растений.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747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Регулировки рассадопосадочных машин (рис.3.3).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обеспечить вертикальное расположение рассады в борозде в момент раскрытия захвата, скорость его должна быть равна скорости движения машины. Следовательно, кинематический режим 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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(отношение поступательной скорости машины и окружной скорости захватов с рассадой) должен быть больше единицы.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оптимальную скорость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ru-RU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(км/ч) движения машины принимают такую, при которой два сажальщика успевают за 1 мин вложить в захваты 40...45 растений. Скорость машины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ru-RU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устанавливают в зависимости от шага посадки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ru-RU" sz="1200" b="1" i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Шаг посадки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ru-RU" sz="1200" b="1" i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пределах от 12 до 140 см регулируют, устанавливая различное число (2, 4, 6, 8 и 12) захватов на диске, переключая передачу и подбирая сменные звездочки (подбирают по таблице). По выбранному шагу посадки определяют оптимальную скорость движения машины по формуле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ru-RU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0,05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ru-RU" sz="1200" b="1" i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Глубину хода сошников 5...23 см регулируют, переставляя по высоте стойки. Их размещают так, чтобы при правильно вложенной в захваты рассаде ее корневая система не загибалась дном борозды. На легких почвах сошники крепят ближе к каткам, а на тяжелых - дальше. В первом случае зону сближения катков располагают внизу, а во втором - сзади. Расстояние между катками на уровне поверхности поля устанавливают на песчаных почвах 80...90 мм, на тяжелых - 50...60 мм.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Дозу полива рассады регулируют клапаном распределительного устройства от 0,1 до 0,6 л на одно растение.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459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</a:t>
            </a:r>
            <a:r>
              <a:rPr lang="ru-RU" baseline="0" dirty="0" smtClean="0"/>
              <a:t> фото </a:t>
            </a:r>
            <a:r>
              <a:rPr lang="ru-RU" dirty="0" smtClean="0"/>
              <a:t>показана полностью автоматическая рассадопосадочная машина в работе. Посадка рассады, выращенной в теплице, производится из пластиковых ячеистых кассет.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271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 овощи разделяются</a:t>
            </a:r>
            <a:r>
              <a:rPr lang="ru-RU" baseline="0" dirty="0" smtClean="0"/>
              <a:t> по расположению плодов: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Культуры с подземным плодоношением (картофель, свекла, морковь, лук, чеснок и другие);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Культуры с надземным плодоношением (капуста, перец, баклажан, огурцы, помидоры и т.п.).</a:t>
            </a:r>
          </a:p>
          <a:p>
            <a:pPr marL="228600" indent="-228600">
              <a:buAutoNum type="arabicParenR"/>
            </a:pPr>
            <a:endParaRPr lang="ru-RU" baseline="0" dirty="0" smtClean="0"/>
          </a:p>
          <a:p>
            <a:pPr marL="228600" indent="-228600">
              <a:buNone/>
            </a:pPr>
            <a:r>
              <a:rPr lang="ru-RU" baseline="0" dirty="0" smtClean="0"/>
              <a:t>Машины для уборки овощей подразделяются на два типа: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Машины выкапывающего </a:t>
            </a:r>
            <a:r>
              <a:rPr lang="ru-RU" baseline="0" smtClean="0"/>
              <a:t>типа – </a:t>
            </a:r>
            <a:r>
              <a:rPr lang="ru-RU" baseline="0" dirty="0" smtClean="0"/>
              <a:t>подрезают почвенный пласт и подают вместе с </a:t>
            </a:r>
            <a:r>
              <a:rPr lang="ru-RU" baseline="0" dirty="0" err="1" smtClean="0"/>
              <a:t>корнеклубнеплодами</a:t>
            </a:r>
            <a:r>
              <a:rPr lang="ru-RU" baseline="0" dirty="0" smtClean="0"/>
              <a:t> на сепарирующие рабочие органы. Ботва перед этим должна быть срезана;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Машины теребильного </a:t>
            </a:r>
            <a:r>
              <a:rPr lang="ru-RU" baseline="0" smtClean="0"/>
              <a:t>типа – </a:t>
            </a:r>
            <a:r>
              <a:rPr lang="ru-RU" baseline="0" dirty="0" smtClean="0"/>
              <a:t>извлекают плоды из почвы за ботву. При этом тоже используются подкапывающие </a:t>
            </a:r>
            <a:r>
              <a:rPr lang="ru-RU" baseline="0" dirty="0" err="1" smtClean="0"/>
              <a:t>лемехи</a:t>
            </a:r>
            <a:r>
              <a:rPr lang="ru-RU" baseline="0" dirty="0" smtClean="0"/>
              <a:t>, но они только нарушают связи плодов с почвенным пластом. В машину почвенный пласт не подается.</a:t>
            </a:r>
          </a:p>
          <a:p>
            <a:pPr marL="228600" indent="-228600">
              <a:buAutoNum type="arabicParenR"/>
            </a:pPr>
            <a:endParaRPr lang="ru-RU" baseline="0" dirty="0" smtClean="0"/>
          </a:p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186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480FF-309B-42F5-9CD2-BE14F2574E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65B5E-080F-4301-AC6D-F5D728ABE3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B8D81-DD8E-4D32-B3C0-6810688044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24DF4-305E-43AD-9FF8-D916FCDDB2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CFB4D-7830-4518-BDD9-2938489797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F406B-576A-47B3-A73E-8B32B65379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33038-D1B3-4548-A3E1-4ACD4739B3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D95C9-41F6-452E-B5C8-EAEA1DBA1C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5B896-E84B-4A50-8375-5C68553C2E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705AF-0A8A-485A-8A4F-B333A94B0D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B08BC-6E46-4879-A942-7635652105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4BABF0-3F5F-4310-BB45-89DA6779DF3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QuickStyle" Target="../diagrams/quickStyle5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12" Type="http://schemas.openxmlformats.org/officeDocument/2006/relationships/diagramLayout" Target="../diagrams/layout5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Data" Target="../diagrams/data5.xml"/><Relationship Id="rId5" Type="http://schemas.openxmlformats.org/officeDocument/2006/relationships/diagramQuickStyle" Target="../diagrams/quickStyle3.xml"/><Relationship Id="rId15" Type="http://schemas.microsoft.com/office/2007/relationships/diagramDrawing" Target="../diagrams/drawing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Relationship Id="rId14" Type="http://schemas.openxmlformats.org/officeDocument/2006/relationships/diagramColors" Target="../diagrams/colors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ndrey\Documents\&#1055;&#1086;&#1095;&#1074;&#1086;&#1086;&#1073;&#1088;&#1072;&#1073;&#1072;&#1090;&#1099;&#1074;&#1072;&#1102;&#1097;&#1080;&#1077;%20&#1084;&#1072;&#1096;&#1080;&#1085;&#1099;\&#1051;&#1055;&#1047;\&#1050;&#1072;&#1088;&#1090;&#1086;&#1092;&#1077;&#1083;&#1100;\Karottenernte%20mit%20Asa-Lift.av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drey\Documents\&#1055;&#1086;&#1095;&#1074;&#1086;&#1086;&#1073;&#1088;&#1072;&#1073;&#1072;&#1090;&#1099;&#1074;&#1072;&#1102;&#1097;&#1080;&#1077;%20&#1084;&#1072;&#1096;&#1080;&#1085;&#1099;\&#1051;&#1055;&#1047;\&#1050;&#1072;&#1088;&#1090;&#1086;&#1092;&#1077;&#1083;&#1100;\&#1050;&#1072;&#1087;&#1091;&#1089;&#1090;&#1086;&#1091;&#1073;&#1086;&#1088;&#1086;&#1095;&#1085;&#1099;&#1081;%20&#1082;&#1086;&#1084;&#1073;&#1072;&#1081;&#1085;%20&#1052;&#1050;&#1050;-1.avi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drey\Documents\&#1055;&#1086;&#1095;&#1074;&#1086;&#1086;&#1073;&#1088;&#1072;&#1073;&#1072;&#1090;&#1099;&#1074;&#1072;&#1102;&#1097;&#1080;&#1077;%20&#1084;&#1072;&#1096;&#1080;&#1085;&#1099;\&#1051;&#1055;&#1047;\&#1050;&#1072;&#1088;&#1090;&#1086;&#1092;&#1077;&#1083;&#1100;\Cabbage%202%20row%20harvester%20-%20ASA-LIFT.avi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7200" b="1" dirty="0">
                <a:solidFill>
                  <a:srgbClr val="C00000"/>
                </a:solidFill>
              </a:rPr>
              <a:t>ОГАПОУ «БАМТ»</a:t>
            </a:r>
            <a:br>
              <a:rPr lang="ru-RU" sz="7200" b="1" dirty="0">
                <a:solidFill>
                  <a:srgbClr val="C00000"/>
                </a:solidFill>
              </a:rPr>
            </a:br>
            <a:r>
              <a:rPr lang="ru-RU" sz="3200" b="1" dirty="0">
                <a:latin typeface="Arial" charset="0"/>
              </a:rPr>
              <a:t> </a:t>
            </a:r>
            <a:r>
              <a:rPr lang="ru-RU" sz="3200" b="1" dirty="0">
                <a:solidFill>
                  <a:srgbClr val="CC9900"/>
                </a:solidFill>
                <a:latin typeface="Arial" charset="0"/>
              </a:rPr>
              <a:t>МАШИНЫ </a:t>
            </a:r>
            <a:r>
              <a:rPr lang="ru-RU" sz="3200" b="1" cap="all" dirty="0" smtClean="0">
                <a:solidFill>
                  <a:srgbClr val="CC990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3200" b="1" cap="all" dirty="0">
                <a:solidFill>
                  <a:srgbClr val="CC9900"/>
                </a:solidFill>
                <a:latin typeface="Arial" pitchFamily="34" charset="0"/>
                <a:cs typeface="Arial" pitchFamily="34" charset="0"/>
              </a:rPr>
              <a:t>уборки </a:t>
            </a:r>
            <a:r>
              <a:rPr lang="ru-RU" sz="3200" b="1" cap="all" dirty="0" smtClean="0">
                <a:solidFill>
                  <a:srgbClr val="CC9900"/>
                </a:solidFill>
                <a:latin typeface="Arial" pitchFamily="34" charset="0"/>
                <a:cs typeface="Arial" pitchFamily="34" charset="0"/>
              </a:rPr>
              <a:t>овощей и посадки рассады</a:t>
            </a:r>
            <a:r>
              <a:rPr lang="ru-RU" sz="3200" b="1" dirty="0">
                <a:solidFill>
                  <a:srgbClr val="CC9900"/>
                </a:solidFill>
              </a:rPr>
              <a:t/>
            </a:r>
            <a:br>
              <a:rPr lang="ru-RU" sz="3200" b="1" dirty="0">
                <a:solidFill>
                  <a:srgbClr val="CC9900"/>
                </a:solidFill>
              </a:rPr>
            </a:br>
            <a:r>
              <a:rPr lang="ru-RU" sz="3200" dirty="0"/>
              <a:t> </a:t>
            </a:r>
            <a:r>
              <a:rPr lang="ru-RU" sz="3200" b="1" dirty="0">
                <a:solidFill>
                  <a:srgbClr val="7030A0"/>
                </a:solidFill>
              </a:rPr>
              <a:t>МДК 04.01 «</a:t>
            </a:r>
            <a:r>
              <a:rPr lang="ru-RU" sz="3200" b="1" i="1" dirty="0">
                <a:solidFill>
                  <a:srgbClr val="7030A0"/>
                </a:solidFill>
              </a:rPr>
              <a:t>Освоение профессии рабочих 19205 Тракторист – машинист сельскохозяйственного производства</a:t>
            </a:r>
            <a:r>
              <a:rPr lang="ru-RU" sz="3200" b="1" dirty="0">
                <a:solidFill>
                  <a:srgbClr val="7030A0"/>
                </a:solidFill>
              </a:rPr>
              <a:t>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>
                <a:solidFill>
                  <a:srgbClr val="002060"/>
                </a:solidFill>
              </a:rPr>
              <a:t> Выполнил студент группы № 4 «Эксплуатация и ремонт сельскохозяйственной техники и оборудования</a:t>
            </a:r>
            <a:r>
              <a:rPr lang="ru-RU" sz="3200" b="1" u="sng" dirty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» 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Девяткин </a:t>
            </a:r>
            <a:r>
              <a:rPr lang="ru-RU" sz="3200" b="1" smtClean="0">
                <a:solidFill>
                  <a:srgbClr val="002060"/>
                </a:solidFill>
              </a:rPr>
              <a:t>Даниил Геннадьевич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Руководитель: </a:t>
            </a:r>
            <a:r>
              <a:rPr lang="ru-RU" sz="3200" b="1" dirty="0" err="1">
                <a:solidFill>
                  <a:srgbClr val="002060"/>
                </a:solidFill>
              </a:rPr>
              <a:t>Понизенский</a:t>
            </a:r>
            <a:r>
              <a:rPr lang="ru-RU" sz="3200" b="1" dirty="0">
                <a:solidFill>
                  <a:srgbClr val="002060"/>
                </a:solidFill>
              </a:rPr>
              <a:t> В.В.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50062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705"/>
            <a:ext cx="9144000" cy="543975"/>
          </a:xfrm>
        </p:spPr>
        <p:txBody>
          <a:bodyPr/>
          <a:lstStyle/>
          <a:p>
            <a:r>
              <a:rPr lang="ru-RU" sz="3200" b="1" cap="all" dirty="0" smtClean="0">
                <a:latin typeface="Arial" pitchFamily="34" charset="0"/>
                <a:cs typeface="Arial" pitchFamily="34" charset="0"/>
              </a:rPr>
              <a:t>Машины для уборки овощей</a:t>
            </a:r>
            <a:endParaRPr lang="ru-RU" sz="3200" b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475656" y="692696"/>
          <a:ext cx="619268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79512" y="5383357"/>
          <a:ext cx="878497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357301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1. Машины выкапывающего типа: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486916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2. Машины теребильного типа: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79512" y="4077072"/>
          <a:ext cx="878497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4705"/>
            <a:ext cx="9144000" cy="976023"/>
          </a:xfrm>
        </p:spPr>
        <p:txBody>
          <a:bodyPr/>
          <a:lstStyle/>
          <a:p>
            <a:r>
              <a:rPr lang="ru-RU" sz="3200" b="1" cap="all" dirty="0" smtClean="0">
                <a:latin typeface="Arial" pitchFamily="34" charset="0"/>
                <a:cs typeface="Arial" pitchFamily="34" charset="0"/>
              </a:rPr>
              <a:t>корнеуборочная машина теребильного типа </a:t>
            </a:r>
            <a:endParaRPr lang="ru-RU" sz="32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869160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1 -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прокосчик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междурядий; 2 -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ботвоподъемник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 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5 - подкапывающее 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ботвоудаляющее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устройства; 4 - теребильный аппарат; 6 - прутковый транспортер; 7- горка; 8 - элеватор для корней; 9 - транспортер ботвы</a:t>
            </a:r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07" y="1187212"/>
            <a:ext cx="8785615" cy="3321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7056784" cy="2813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2448272" cy="1876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005064"/>
            <a:ext cx="5477870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705"/>
            <a:ext cx="9144000" cy="471967"/>
          </a:xfrm>
        </p:spPr>
        <p:txBody>
          <a:bodyPr/>
          <a:lstStyle/>
          <a:p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корнеуборочная машина теребильного типа </a:t>
            </a:r>
            <a:endParaRPr lang="ru-RU" sz="24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569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Ботвоподъемники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600" i="1" smtClean="0">
                <a:latin typeface="Arial" pitchFamily="34" charset="0"/>
                <a:cs typeface="Arial" pitchFamily="34" charset="0"/>
              </a:rPr>
              <a:t>б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пассивные; </a:t>
            </a:r>
            <a:r>
              <a:rPr lang="ru-RU" sz="1600" i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активные;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 обтекатель; </a:t>
            </a:r>
            <a:r>
              <a:rPr lang="ru-RU" sz="1600" i="1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держатель;</a:t>
            </a:r>
          </a:p>
          <a:p>
            <a:pPr algn="ctr"/>
            <a:r>
              <a:rPr lang="ru-RU" sz="1600" i="1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пруток; </a:t>
            </a:r>
            <a:r>
              <a:rPr lang="ru-RU" sz="1600" i="1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теребильный аппарат; </a:t>
            </a:r>
            <a:r>
              <a:rPr lang="ru-RU" sz="1600" i="1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лопасть; </a:t>
            </a:r>
            <a:r>
              <a:rPr lang="ru-RU" sz="1600" i="1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ось лопастей.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306896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 smtClean="0"/>
              <a:t>а</a:t>
            </a:r>
            <a:endParaRPr lang="ru-RU" sz="1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06896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 smtClean="0"/>
              <a:t>б</a:t>
            </a:r>
            <a:endParaRPr lang="ru-RU" sz="1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6" y="2780928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в</a:t>
            </a:r>
            <a:endParaRPr lang="ru-RU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903893"/>
            <a:ext cx="3131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Подкапывающая лапа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1-лемех; 2-стойка; 3-гидроцилиндр; 4-штифтовый предохранитель; 5-пружина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5903893"/>
            <a:ext cx="5868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Теребильные аппараты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400" i="1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ленточный; </a:t>
            </a:r>
            <a:r>
              <a:rPr lang="ru-RU" sz="1400" i="1" smtClean="0">
                <a:latin typeface="Arial" pitchFamily="34" charset="0"/>
                <a:cs typeface="Arial" pitchFamily="34" charset="0"/>
              </a:rPr>
              <a:t>б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цепочно-лапчатый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1-ленты (цепи); 2 и 5-направляющий и поддерживающий ролики; лапы; 4 - пружины; 6-поджимающие ролики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0" y="551723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 smtClean="0"/>
              <a:t>а</a:t>
            </a:r>
            <a:endParaRPr lang="ru-RU" sz="18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76256" y="537321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 smtClean="0"/>
              <a:t>б</a:t>
            </a:r>
            <a:endParaRPr lang="ru-RU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npo0000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64844"/>
            <a:ext cx="4032449" cy="2677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16" descr="npo0000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692696"/>
            <a:ext cx="3923928" cy="2942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6" descr="npo0000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9543" y="764704"/>
            <a:ext cx="3597652" cy="5544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4705"/>
            <a:ext cx="9144000" cy="615983"/>
          </a:xfrm>
        </p:spPr>
        <p:txBody>
          <a:bodyPr/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Прицепные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морковоуборочные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комбайны теребильного типа</a:t>
            </a:r>
            <a:endParaRPr lang="ru-RU" sz="2400" b="1" cap="al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4705"/>
            <a:ext cx="9144000" cy="90401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Прицепной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морковоуборочный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комбайн теребильного типа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Asa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-Lift</a:t>
            </a:r>
            <a:endParaRPr kumimoji="0" lang="ru-RU" sz="2800" b="1" i="0" u="none" strike="noStrike" kern="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Karottenernte mit Asa-Lif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124744"/>
            <a:ext cx="6744749" cy="5058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705"/>
            <a:ext cx="9144000" cy="976023"/>
          </a:xfrm>
        </p:spPr>
        <p:txBody>
          <a:bodyPr/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Схема работы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капустоуборочного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комбайна</a:t>
            </a:r>
            <a:endParaRPr lang="ru-RU" sz="32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01" y="535741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1 - направляющий конус; 2 и 3 -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заходный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выравнивающий дисковые ножи; 5 -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стропный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транспортер; 6 - лоток; 7 и  8 - транспортеры; 9 -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листоотделитель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 10 - сортировочный стол</a:t>
            </a:r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266" y="1124744"/>
            <a:ext cx="8604561" cy="4020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пустоуборочный комбайн МКК-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3" y="1556792"/>
            <a:ext cx="3984441" cy="29883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4705"/>
            <a:ext cx="9144000" cy="976023"/>
          </a:xfrm>
        </p:spPr>
        <p:txBody>
          <a:bodyPr/>
          <a:lstStyle/>
          <a:p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Капустоуборочный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комбайн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МКК-1</a:t>
            </a:r>
            <a:endParaRPr lang="ru-RU" sz="3200" b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3" y="1484784"/>
            <a:ext cx="3056509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60032" y="4869160"/>
            <a:ext cx="4283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Схема срезающего устройства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-лифтеры;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2,7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-качалки;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-рама;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-прижимное устройство;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-опорные лыжи;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-устройство для отвода кочанов;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-направляющие;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-ножи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npo0000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082" y="714904"/>
            <a:ext cx="3836988" cy="2879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6" descr="npo00008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1970" y="714904"/>
            <a:ext cx="3836987" cy="2879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4705"/>
            <a:ext cx="9144000" cy="687991"/>
          </a:xfrm>
        </p:spPr>
        <p:txBody>
          <a:bodyPr/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Прицепной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капустоуборочный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комбайн</a:t>
            </a:r>
            <a:endParaRPr lang="ru-RU" sz="3200" b="1" cap="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7" descr="npo000092"/>
          <p:cNvPicPr>
            <a:picLocks noChangeAspect="1" noChangeArrowheads="1"/>
          </p:cNvPicPr>
          <p:nvPr/>
        </p:nvPicPr>
        <p:blipFill>
          <a:blip r:embed="rId5" cstate="print"/>
          <a:srcRect t="19622"/>
          <a:stretch>
            <a:fillRect/>
          </a:stretch>
        </p:blipFill>
        <p:spPr bwMode="auto">
          <a:xfrm>
            <a:off x="2191296" y="3763144"/>
            <a:ext cx="4893488" cy="29496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Прицепной двухрядный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капустоуборочный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комбайн</a:t>
            </a:r>
            <a:endParaRPr lang="ru-RU" sz="3200" b="1" cap="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abbage 2 row harvester - ASA-LIF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1556792"/>
            <a:ext cx="4572000" cy="350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46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700808"/>
            <a:ext cx="3361815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20072" y="5301208"/>
            <a:ext cx="3923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Схема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шнекового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устройства очистки кочанов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1 - транспортер; 2 - барабан;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3 - спиральная навивка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7D75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705"/>
            <a:ext cx="9144000" cy="976023"/>
          </a:xfrm>
        </p:spPr>
        <p:txBody>
          <a:bodyPr/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Схема работы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томатоуборочного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комбайна</a:t>
            </a:r>
            <a:endParaRPr lang="ru-RU" sz="3200" b="1" cap="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5"/>
            <a:ext cx="7567942" cy="3818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15616" y="515719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- делитель;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- дисковый нож;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5, 6, 9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- транспортеры;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- элеватор;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активизатор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- клавиши;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- вентилятор;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- сортировальный транспортер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0081" y="54226"/>
            <a:ext cx="9144000" cy="782486"/>
          </a:xfrm>
        </p:spPr>
        <p:txBody>
          <a:bodyPr/>
          <a:lstStyle/>
          <a:p>
            <a:r>
              <a:rPr lang="ru-RU" sz="3600" b="1" cap="all" dirty="0" smtClean="0">
                <a:latin typeface="Arial" pitchFamily="34" charset="0"/>
                <a:cs typeface="Arial" pitchFamily="34" charset="0"/>
              </a:rPr>
              <a:t>Рассадопосадочные машины</a:t>
            </a:r>
            <a:endParaRPr lang="ru-RU" sz="3600" b="1" cap="all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03042" y="875212"/>
          <a:ext cx="874846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4481" y="4273989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Для полуавтоматических машин: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Максимальная частота ручного вкладывания рассады в захваты посадочного аппарата - до 40 шт./мин;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Рабочая скорость агрегата 0,5 км/ч (0,14 м/с) при шаге посадки 25 см.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76023"/>
          </a:xfrm>
        </p:spPr>
        <p:txBody>
          <a:bodyPr/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Рабочий процесс машины для уборки огурцов</a:t>
            </a:r>
            <a:endParaRPr lang="ru-RU" sz="32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192" y="4169664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дисковые ножи;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подрезающий нож;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подбирающий барабан;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элеватор;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плодоотрывающие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устройства;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транспортер;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элеватор;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шнек</a:t>
            </a:r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6224"/>
            <a:ext cx="8770838" cy="263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77172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9600" dirty="0" smtClean="0">
                <a:solidFill>
                  <a:srgbClr val="7030A0"/>
                </a:solidFill>
              </a:rPr>
              <a:t>Спасибо за просмотр</a:t>
            </a:r>
            <a:endParaRPr lang="ru-RU" sz="9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7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051595"/>
            <a:ext cx="6157243" cy="5619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081" y="54226"/>
            <a:ext cx="9144000" cy="782486"/>
          </a:xfrm>
        </p:spPr>
        <p:txBody>
          <a:bodyPr/>
          <a:lstStyle/>
          <a:p>
            <a:r>
              <a:rPr lang="ru-RU" sz="2800" b="1" cap="all" dirty="0" smtClean="0">
                <a:latin typeface="Arial" pitchFamily="34" charset="0"/>
                <a:cs typeface="Arial" pitchFamily="34" charset="0"/>
              </a:rPr>
              <a:t>Полуавтоматическая Рассадопосадочная машина</a:t>
            </a:r>
            <a:endParaRPr lang="ru-RU" sz="2800" b="1" cap="al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0081" y="54226"/>
            <a:ext cx="9144000" cy="854494"/>
          </a:xfrm>
        </p:spPr>
        <p:txBody>
          <a:bodyPr/>
          <a:lstStyle/>
          <a:p>
            <a:r>
              <a:rPr lang="ru-RU" sz="3200" b="1" cap="all" dirty="0" err="1" smtClean="0">
                <a:latin typeface="Arial" pitchFamily="34" charset="0"/>
                <a:cs typeface="Arial" pitchFamily="34" charset="0"/>
              </a:rPr>
              <a:t>Агротребования</a:t>
            </a:r>
            <a:r>
              <a:rPr lang="ru-RU" sz="3200" b="1" cap="all" dirty="0" smtClean="0">
                <a:latin typeface="Arial" pitchFamily="34" charset="0"/>
                <a:cs typeface="Arial" pitchFamily="34" charset="0"/>
              </a:rPr>
              <a:t> к Рассадопосадочным машинам</a:t>
            </a:r>
            <a:endParaRPr lang="ru-RU" sz="3200" b="1" cap="all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11560" y="1124744"/>
          <a:ext cx="79928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78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0081" y="54226"/>
            <a:ext cx="9144000" cy="854494"/>
          </a:xfrm>
        </p:spPr>
        <p:txBody>
          <a:bodyPr/>
          <a:lstStyle/>
          <a:p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Типы высаживающих аппаратов Рассадопосадочных машин</a:t>
            </a:r>
            <a:endParaRPr lang="ru-RU" sz="2400" b="1" cap="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дисковая рассадопосадочная маш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3421082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5376" y="893642"/>
            <a:ext cx="5253628" cy="2735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94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7" y="4135463"/>
            <a:ext cx="2414369" cy="1957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194559" y="3628571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рычажный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4142" y="621211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вертикальный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616530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револьверный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94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6572" y="4077072"/>
            <a:ext cx="1848090" cy="2083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94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005064"/>
            <a:ext cx="2592288" cy="234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83567" y="6405354"/>
            <a:ext cx="2592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конвейерный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357301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дисковый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00" y="1124744"/>
            <a:ext cx="2771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 диск;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2 -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стойка захвата;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3-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неподвижная пластина;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4 -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губчатая резина;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 подвижная пластина;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 стержень; 7 - пружина;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8 -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колено стержня;</a:t>
            </a:r>
          </a:p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>9 -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обрезиненный ролик;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10 -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направляющая пластина (лекало)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54226"/>
            <a:ext cx="9164081" cy="638470"/>
          </a:xfrm>
        </p:spPr>
        <p:txBody>
          <a:bodyPr/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Высаживающий аппарат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машины </a:t>
            </a:r>
            <a: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СКН-6А</a:t>
            </a:r>
            <a:r>
              <a:rPr lang="ru-RU" sz="3000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000" b="1" cap="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71" y="764704"/>
            <a:ext cx="6153521" cy="5760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1" y="54226"/>
            <a:ext cx="9144000" cy="638470"/>
          </a:xfrm>
        </p:spPr>
        <p:txBody>
          <a:bodyPr/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Схема рабочего процесса машины </a:t>
            </a:r>
            <a: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СКН-6А</a:t>
            </a:r>
            <a:endParaRPr lang="ru-RU" sz="30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6" y="530315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Arial" pitchFamily="34" charset="0"/>
              </a:rPr>
              <a:t>1 - опорно-приводное колесо; 2 - помост; 3, 10 - переднее и заднее сиденья; 4 - сошник; 5 - высаживающий диск; 6, 9 - захваты; 7, 8, 19 - ящики с рассадой; 11 - тент; 12 - прикатывающие катки; 13 - поливная труба; 14 -дозирующее устройство; 15, 17 - цепные передачи; 16 - редуктор; 18 </a:t>
            </a:r>
            <a:r>
              <a:rPr lang="en-US" sz="1800" dirty="0" smtClean="0">
                <a:latin typeface="Arial" pitchFamily="34" charset="0"/>
              </a:rPr>
              <a:t>- </a:t>
            </a:r>
            <a:r>
              <a:rPr lang="ru-RU" sz="1800" dirty="0" smtClean="0">
                <a:latin typeface="Arial" pitchFamily="34" charset="0"/>
              </a:rPr>
              <a:t>сливная труба; 20 - стеллаж; 21 - бак</a:t>
            </a:r>
          </a:p>
        </p:txBody>
      </p:sp>
      <p:pic>
        <p:nvPicPr>
          <p:cNvPr id="2027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229" y="898949"/>
            <a:ext cx="8896350" cy="4276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0081" y="54226"/>
            <a:ext cx="9144000" cy="566462"/>
          </a:xfrm>
        </p:spPr>
        <p:txBody>
          <a:bodyPr/>
          <a:lstStyle/>
          <a:p>
            <a:r>
              <a:rPr lang="ru-RU" sz="3200" b="1" cap="all" dirty="0" smtClean="0">
                <a:latin typeface="Arial" pitchFamily="34" charset="0"/>
                <a:cs typeface="Arial" pitchFamily="34" charset="0"/>
              </a:rPr>
              <a:t>Рассадопосадочные машины</a:t>
            </a:r>
            <a:endParaRPr lang="ru-RU" sz="32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692696"/>
            <a:ext cx="8208912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Для полуавтоматических машин:</a:t>
            </a: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Кинематический режим                          ,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где </a:t>
            </a:r>
            <a:r>
              <a:rPr lang="en-US" sz="3200" i="1" dirty="0" smtClean="0">
                <a:latin typeface="+mj-lt"/>
                <a:cs typeface="Arial" pitchFamily="34" charset="0"/>
              </a:rPr>
              <a:t>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окружная скорость захватов посадочного аппарата, </a:t>
            </a:r>
            <a:r>
              <a:rPr lang="en-US" sz="3200" i="1" dirty="0" smtClean="0">
                <a:latin typeface="+mj-lt"/>
                <a:cs typeface="Arial" pitchFamily="34" charset="0"/>
              </a:rPr>
              <a:t>v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поступательная скорость машины, для обеспечения вертикальности высаживания растений в пределах агротехнических требований (допускаемое отклонение - менее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30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)</a:t>
            </a:r>
            <a:r>
              <a:rPr lang="ru-RU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  <a:sym typeface="Symbol"/>
              </a:rPr>
              <a:t> Оптимальная скорость машины </a:t>
            </a:r>
            <a:r>
              <a:rPr lang="en-US" sz="3600" i="1" dirty="0" smtClean="0"/>
              <a:t>v</a:t>
            </a:r>
            <a:r>
              <a:rPr lang="ru-RU" sz="3200" i="1" baseline="-25000" dirty="0" smtClean="0"/>
              <a:t>ОП</a:t>
            </a:r>
            <a:r>
              <a:rPr lang="en-US" sz="3200" i="1" baseline="-25000" dirty="0" smtClean="0"/>
              <a:t>T</a:t>
            </a:r>
            <a:r>
              <a:rPr lang="en-US" sz="3200" dirty="0" smtClean="0"/>
              <a:t> </a:t>
            </a:r>
            <a:r>
              <a:rPr lang="ru-RU" sz="3200" dirty="0" smtClean="0"/>
              <a:t>= 0,05</a:t>
            </a:r>
            <a:r>
              <a:rPr lang="en-US" sz="3600" i="1" dirty="0" smtClean="0"/>
              <a:t>l</a:t>
            </a:r>
            <a:r>
              <a:rPr lang="ru-RU" sz="3200" i="1" baseline="-25000" dirty="0" smtClean="0"/>
              <a:t>П</a:t>
            </a:r>
            <a:r>
              <a:rPr lang="ru-RU" sz="2800" i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Производительность машины:                                       ,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283968" y="1196752"/>
          <a:ext cx="2102386" cy="506368"/>
        </p:xfrm>
        <a:graphic>
          <a:graphicData uri="http://schemas.openxmlformats.org/presentationml/2006/ole">
            <p:oleObj spid="_x0000_s34834" name="Формула" r:id="rId4" imgW="736280" imgH="177723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310188" y="4203700"/>
          <a:ext cx="2989262" cy="617538"/>
        </p:xfrm>
        <a:graphic>
          <a:graphicData uri="http://schemas.openxmlformats.org/presentationml/2006/ole">
            <p:oleObj spid="_x0000_s34835" name="Equation" r:id="rId5" imgW="1104900" imgH="22860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4797152"/>
            <a:ext cx="80648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где </a:t>
            </a:r>
            <a:r>
              <a:rPr lang="en-US" i="1" dirty="0" smtClean="0">
                <a:latin typeface="+mj-lt"/>
                <a:cs typeface="Arial" pitchFamily="34" charset="0"/>
              </a:rPr>
              <a:t>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ширина междурядья, м; </a:t>
            </a:r>
            <a:r>
              <a:rPr lang="en-US" i="1" dirty="0" smtClean="0">
                <a:latin typeface="+mn-lt"/>
                <a:cs typeface="Arial" pitchFamily="34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число посадочных секций машины; </a:t>
            </a:r>
            <a:r>
              <a:rPr lang="ru-RU" i="1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ru-RU" dirty="0" smtClean="0">
                <a:latin typeface="Arial" pitchFamily="34" charset="0"/>
                <a:cs typeface="Arial" pitchFamily="34" charset="0"/>
                <a:sym typeface="Symbol"/>
              </a:rPr>
              <a:t> - частота посадки одним аппаратом, шт./мин; </a:t>
            </a:r>
            <a:r>
              <a:rPr lang="en-US" sz="2800" i="1" dirty="0" smtClean="0">
                <a:latin typeface="+mn-lt"/>
                <a:cs typeface="Arial" pitchFamily="34" charset="0"/>
                <a:sym typeface="Symbol"/>
              </a:rPr>
              <a:t>l</a:t>
            </a:r>
            <a:r>
              <a:rPr lang="ru-RU" baseline="-25000" dirty="0" smtClean="0">
                <a:latin typeface="+mn-lt"/>
                <a:cs typeface="Arial" pitchFamily="34" charset="0"/>
                <a:sym typeface="Symbol"/>
              </a:rPr>
              <a:t>П</a:t>
            </a:r>
            <a:r>
              <a:rPr lang="ru-RU" dirty="0" smtClean="0">
                <a:latin typeface="Arial" pitchFamily="34" charset="0"/>
                <a:cs typeface="Arial" pitchFamily="34" charset="0"/>
                <a:sym typeface="Symbol"/>
              </a:rPr>
              <a:t> - шаг посадки, м; </a:t>
            </a:r>
            <a:r>
              <a:rPr lang="ru-RU" sz="3200" i="1" dirty="0" smtClean="0">
                <a:latin typeface="Arial" pitchFamily="34" charset="0"/>
                <a:cs typeface="Arial" pitchFamily="34" charset="0"/>
                <a:sym typeface="Symbol"/>
              </a:rPr>
              <a:t> </a:t>
            </a:r>
            <a:r>
              <a:rPr lang="ru-RU" dirty="0" smtClean="0">
                <a:latin typeface="Arial" pitchFamily="34" charset="0"/>
                <a:cs typeface="Arial" pitchFamily="34" charset="0"/>
                <a:sym typeface="Symbol"/>
              </a:rPr>
              <a:t>= 0,5…0,7 - коэффициент использования времени смены.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155" y="1424033"/>
            <a:ext cx="5544616" cy="4640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5553" y="1424033"/>
            <a:ext cx="2243772" cy="4608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4226"/>
            <a:ext cx="9144000" cy="998510"/>
          </a:xfrm>
        </p:spPr>
        <p:txBody>
          <a:bodyPr/>
          <a:lstStyle/>
          <a:p>
            <a:r>
              <a:rPr lang="ru-RU" sz="3200" b="1" cap="all" dirty="0" smtClean="0">
                <a:latin typeface="Arial" pitchFamily="34" charset="0"/>
                <a:cs typeface="Arial" pitchFamily="34" charset="0"/>
              </a:rPr>
              <a:t>Автоматическая Рассадопосадочная машина</a:t>
            </a:r>
            <a:endParaRPr lang="ru-RU" sz="3200" b="1" cap="al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66FF99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8FF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5431</TotalTime>
  <Words>3104</Words>
  <Application>Microsoft Office PowerPoint</Application>
  <PresentationFormat>Экран (4:3)</PresentationFormat>
  <Paragraphs>156</Paragraphs>
  <Slides>21</Slides>
  <Notes>18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Оформление по умолчанию</vt:lpstr>
      <vt:lpstr>Формула</vt:lpstr>
      <vt:lpstr>Equation</vt:lpstr>
      <vt:lpstr>ОГАПОУ «БАМТ»  МАШИНЫ для уборки овощей и посадки рассады  МДК 04.01 «Освоение профессии рабочих 19205 Тракторист – машинист сельскохозяйственного производства»  Выполнил студент группы № 4 «Эксплуатация и ремонт сельскохозяйственной техники и оборудования »   Девяткин Даниил Геннадьевич Руководитель: Понизенский В.В.</vt:lpstr>
      <vt:lpstr>Рассадопосадочные машины</vt:lpstr>
      <vt:lpstr>Полуавтоматическая Рассадопосадочная машина</vt:lpstr>
      <vt:lpstr>Агротребования к Рассадопосадочным машинам</vt:lpstr>
      <vt:lpstr>Типы высаживающих аппаратов Рассадопосадочных машин</vt:lpstr>
      <vt:lpstr>Высаживающий аппарат машины СКН-6А </vt:lpstr>
      <vt:lpstr>Схема рабочего процесса машины СКН-6А</vt:lpstr>
      <vt:lpstr>Рассадопосадочные машины</vt:lpstr>
      <vt:lpstr>Автоматическая Рассадопосадочная машина</vt:lpstr>
      <vt:lpstr>Машины для уборки овощей</vt:lpstr>
      <vt:lpstr>корнеуборочная машина теребильного типа </vt:lpstr>
      <vt:lpstr>корнеуборочная машина теребильного типа </vt:lpstr>
      <vt:lpstr>Прицепные морковоуборочные комбайны теребильного типа</vt:lpstr>
      <vt:lpstr>Слайд 14</vt:lpstr>
      <vt:lpstr>Схема работы капустоуборочного комбайна</vt:lpstr>
      <vt:lpstr>Капустоуборочный комбайн МКК-1</vt:lpstr>
      <vt:lpstr>Прицепной капустоуборочный комбайн</vt:lpstr>
      <vt:lpstr>Прицепной двухрядный капустоуборочный комбайн</vt:lpstr>
      <vt:lpstr>Схема работы томатоуборочного комбайна</vt:lpstr>
      <vt:lpstr>Рабочий процесс машины для уборки огурцов</vt:lpstr>
      <vt:lpstr>Спасибо за просмотр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МАШИНЫ ДЛЯ ВОЗДЕЛЫВАНИЯ КАРТОФЕЛЯ</dc:title>
  <dc:creator>www.PHILka.RU</dc:creator>
  <cp:lastModifiedBy>User</cp:lastModifiedBy>
  <cp:revision>607</cp:revision>
  <dcterms:created xsi:type="dcterms:W3CDTF">2009-08-19T12:37:30Z</dcterms:created>
  <dcterms:modified xsi:type="dcterms:W3CDTF">2022-12-29T06:02:03Z</dcterms:modified>
</cp:coreProperties>
</file>