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0" r:id="rId5"/>
    <p:sldId id="263" r:id="rId6"/>
    <p:sldId id="261" r:id="rId7"/>
    <p:sldId id="258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81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36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5542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109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1311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028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924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4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1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81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1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51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712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444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32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07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1D336-43E4-49ED-B6DA-F018B3EAD6B5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56CA3E-845A-42D1-9740-0AA752B2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70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3164" y="203200"/>
            <a:ext cx="7860839" cy="44981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Тема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урока: Приготовление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рыбной котлетной массы и  полуфабрикатов из нее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. 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000" i="1" dirty="0" smtClean="0"/>
              <a:t>ПО </a:t>
            </a:r>
            <a:r>
              <a:rPr lang="ru-RU" sz="2000" i="1" dirty="0"/>
              <a:t>ДИСЦИПЛИНЕ «МДК 01.02 Процессы приготовления, подготовки к реализации кулинарных полуфабрикатов»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76655" y="5144655"/>
            <a:ext cx="3629890" cy="1533235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Кузьменко Т.С. преподаватель </a:t>
            </a:r>
          </a:p>
          <a:p>
            <a:pPr algn="l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ОГАПОУ «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Борисовский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агромеханический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техникум»</a:t>
            </a:r>
          </a:p>
          <a:p>
            <a:pPr algn="l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2022г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172" name="Picture 4" descr="Котлеты из рыбного фарша с салом - Лайфхакер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2" r="5838"/>
          <a:stretch/>
        </p:blipFill>
        <p:spPr bwMode="auto">
          <a:xfrm>
            <a:off x="397164" y="3444335"/>
            <a:ext cx="5828145" cy="323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27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0217" y="304801"/>
            <a:ext cx="4064001" cy="96058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План урока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0462" y="1468583"/>
            <a:ext cx="8596668" cy="5091244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Разделка рыбы на филе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Приготовление котлетной массы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Полуфабрикаты из котлетной массы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Требования к качеству и сроки хранения полуфабрикатов</a:t>
            </a:r>
          </a:p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Цель урока: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Обучить приготовлению рыбной котлетной массы и полуфабрикатов из нее. Сформировать профессиональные компетенции у студентов.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Развивать логическое мышление, активизировать познавательно-мыслительную деятельность студентов.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Воспитывать чувство ответственности к выполняемой работе.</a:t>
            </a:r>
          </a:p>
          <a:p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3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Щука Обыкновенная — стоковые фотографии и другие картинки Щука - Щука, Щука  обыкновенная, Белый фо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2473" y="2667661"/>
            <a:ext cx="5273964" cy="2135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Треска атлантическая фото и описание – Каталог рыб, смотреть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321" y="1426756"/>
            <a:ext cx="4394744" cy="187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5164" y="286328"/>
            <a:ext cx="8368839" cy="1828799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Какую рыбу рекомендуется использовать для приготовления котлетной рыбной массы?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8000" y="2225964"/>
            <a:ext cx="3491345" cy="4387271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bg2">
                    <a:lumMod val="10000"/>
                  </a:schemeClr>
                </a:solidFill>
              </a:rPr>
              <a:t>Для приготовления котлетной рыбной массы используют 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малокостистую, чешуйчатую и бесчешуйчатую рыбу с костным скелетом, а также морскую хрящевую рыбу: треска, щука, пикша, судак, а также филе промышленного производства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  <p:pic>
        <p:nvPicPr>
          <p:cNvPr id="5122" name="Picture 2" descr="Пикша – рыба с черной полосой - Блог Goodfish.B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384" y="4562244"/>
            <a:ext cx="3814618" cy="2175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Обыкновенный судак | Энциклопедия Магазина &quot;Океан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207" y="4737980"/>
            <a:ext cx="4123097" cy="182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666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Разделка рыбы на филе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8144" y="1773383"/>
            <a:ext cx="8525857" cy="412019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altLang="ru-RU" sz="2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Положить обработанную рыбу на доску</a:t>
            </a:r>
          </a:p>
          <a:p>
            <a:pPr marL="609600" indent="-609600">
              <a:buFontTx/>
              <a:buAutoNum type="arabicPeriod"/>
            </a:pPr>
            <a:r>
              <a:rPr lang="ru-RU" altLang="ru-RU" sz="2000" dirty="0">
                <a:solidFill>
                  <a:schemeClr val="bg2">
                    <a:lumMod val="10000"/>
                  </a:schemeClr>
                </a:solidFill>
                <a:latin typeface="+mj-lt"/>
                <a:hlinkClick r:id="" action="ppaction://noaction"/>
              </a:rPr>
              <a:t>Взять нож, распластовать рыбу вдоль позвоночной кости</a:t>
            </a:r>
            <a:endParaRPr lang="ru-RU" alt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marL="609600" indent="-609600">
              <a:buFontTx/>
              <a:buAutoNum type="arabicPeriod"/>
            </a:pPr>
            <a:r>
              <a:rPr lang="ru-RU" altLang="ru-RU" sz="2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Перевернуть филе с позвоночной костью кожей вверх</a:t>
            </a:r>
          </a:p>
          <a:p>
            <a:pPr marL="609600" indent="-609600">
              <a:buFontTx/>
              <a:buAutoNum type="arabicPeriod"/>
            </a:pPr>
            <a:r>
              <a:rPr lang="ru-RU" altLang="ru-RU" sz="2000" dirty="0">
                <a:solidFill>
                  <a:schemeClr val="bg2">
                    <a:lumMod val="10000"/>
                  </a:schemeClr>
                </a:solidFill>
                <a:latin typeface="+mj-lt"/>
                <a:hlinkClick r:id="" action="ppaction://noaction"/>
              </a:rPr>
              <a:t>Срезать филе с позвоночной кости</a:t>
            </a:r>
            <a:endParaRPr lang="ru-RU" alt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marL="609600" indent="-609600">
              <a:buFontTx/>
              <a:buAutoNum type="arabicPeriod"/>
            </a:pPr>
            <a:r>
              <a:rPr lang="ru-RU" altLang="ru-RU" sz="2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Положить филе кожей вниз</a:t>
            </a:r>
          </a:p>
          <a:p>
            <a:pPr marL="609600" indent="-609600">
              <a:buFontTx/>
              <a:buAutoNum type="arabicPeriod"/>
            </a:pPr>
            <a:r>
              <a:rPr lang="ru-RU" altLang="ru-RU" sz="2000" dirty="0">
                <a:solidFill>
                  <a:schemeClr val="bg2">
                    <a:lumMod val="10000"/>
                  </a:schemeClr>
                </a:solidFill>
                <a:latin typeface="+mj-lt"/>
                <a:hlinkClick r:id="" action="ppaction://noaction"/>
              </a:rPr>
              <a:t>Срезать реберные кости тонким слоем</a:t>
            </a:r>
            <a:endParaRPr lang="ru-RU" alt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marL="609600" indent="-609600">
              <a:buFontTx/>
              <a:buAutoNum type="arabicPeriod"/>
            </a:pPr>
            <a:r>
              <a:rPr lang="ru-RU" altLang="ru-RU" sz="2000" dirty="0">
                <a:solidFill>
                  <a:schemeClr val="bg2">
                    <a:lumMod val="10000"/>
                  </a:schemeClr>
                </a:solidFill>
                <a:latin typeface="+mj-lt"/>
                <a:hlinkClick r:id="" action="ppaction://noaction"/>
              </a:rPr>
              <a:t>Срезать мякоть с кожи</a:t>
            </a:r>
            <a:endParaRPr lang="ru-RU" alt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marL="609600" indent="-609600">
              <a:buFontTx/>
              <a:buAutoNum type="arabicPeriod"/>
            </a:pPr>
            <a:r>
              <a:rPr lang="ru-RU" altLang="ru-RU" sz="20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Уложить на лоток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424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Приготовление рыбной</a:t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котлетной массы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930400"/>
            <a:ext cx="4023975" cy="4424218"/>
          </a:xfrm>
        </p:spPr>
        <p:txBody>
          <a:bodyPr/>
          <a:lstStyle/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Измельченное филе и набухший хлеб соединяют и пропускают через мясорубку ещё раз. Добавляют соль, молотый перец и все тщательно вымешивают в фаршемешалках или вручную. Для увеличения рыхлости в 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котлетную массу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 из нежирной 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рыбы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 можно добавить измельченную на мясорубке вареную рыбу (25–30% 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массы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 мякоти сырой 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рыбы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).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" name="Picture 2" descr="https://cf3.ppt-online.org/files3/slide/u/UNvx3b6lc1S5LFuR2PfnZTVAz9griJmQjGpMDw/slide-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71" t="16690" r="14147"/>
          <a:stretch/>
        </p:blipFill>
        <p:spPr bwMode="auto">
          <a:xfrm>
            <a:off x="5855856" y="1745707"/>
            <a:ext cx="2931656" cy="4793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155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436" y="286328"/>
            <a:ext cx="8553566" cy="109912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Технология приготовления рыбной котлетной массы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4" name="Picture 2" descr="https://fsd.videouroki.net/html/2020/05/04/v_5eafbd7fd8d2d/img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63"/>
          <a:stretch/>
        </p:blipFill>
        <p:spPr bwMode="auto">
          <a:xfrm>
            <a:off x="868218" y="1385455"/>
            <a:ext cx="8183418" cy="506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74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99" y="277090"/>
            <a:ext cx="8359603" cy="14870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Полуфабрикаты из рыбной 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котлетной массы</a:t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2" name="Picture 4" descr="https://pro-orehi.ru/wp-content/uploads/a/1/0/a10c84507fda2c039ef433c4bb8e7985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56" t="30806" r="1539" b="10132"/>
          <a:stretch/>
        </p:blipFill>
        <p:spPr bwMode="auto">
          <a:xfrm>
            <a:off x="157751" y="1339274"/>
            <a:ext cx="9891413" cy="536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118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Рыбные котлеты с творогом, очень нежные | Волшебная Eда.р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965" y="3952893"/>
            <a:ext cx="3870036" cy="2905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Требования к качеству и сроки хранения полуфабрикатов</a:t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Поверхность кусков полуфабрикатов должна быть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незаветренная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цвет и запах – характерные для доброкачественного мяса. Не должно быть грубых сухожилий, хрящей, кусков мякоти и соединительной ткани – не более 10%.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Порционные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полуфабрикаты хранить не следует,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их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сразу направляют на тепловую обработку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Изделия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из котлетной массы, фарш хранят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при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такой же температуре не более 12 ч. Рыбу специальной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разделки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 замороженную хранят при температуре от -2 до +20с в течение 24 ч, котлеты, фарш замороженные при -4 + -6 С – 72 ч.</a:t>
            </a:r>
          </a:p>
        </p:txBody>
      </p:sp>
    </p:spTree>
    <p:extLst>
      <p:ext uri="{BB962C8B-B14F-4D97-AF65-F5344CB8AC3E}">
        <p14:creationId xmlns:p14="http://schemas.microsoft.com/office/powerpoint/2010/main" val="137765278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</TotalTime>
  <Words>378</Words>
  <Application>Microsoft Office PowerPoint</Application>
  <PresentationFormat>Широкоэкранный</PresentationFormat>
  <Paragraphs>32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Trebuchet MS</vt:lpstr>
      <vt:lpstr>Wingdings 3</vt:lpstr>
      <vt:lpstr>Аспект</vt:lpstr>
      <vt:lpstr>   Тема урока: Приготовление рыбной котлетной массы и  полуфабрикатов из нее.  ПО ДИСЦИПЛИНЕ «МДК 01.02 Процессы приготовления, подготовки к реализации кулинарных полуфабрикатов»    </vt:lpstr>
      <vt:lpstr>План урока</vt:lpstr>
      <vt:lpstr>Какую рыбу рекомендуется использовать для приготовления котлетной рыбной массы?</vt:lpstr>
      <vt:lpstr>Разделка рыбы на филе</vt:lpstr>
      <vt:lpstr>Приготовление рыбной  котлетной массы</vt:lpstr>
      <vt:lpstr>Технология приготовления рыбной котлетной массы</vt:lpstr>
      <vt:lpstr>      Полуфабрикаты из рыбной   котлетной массы </vt:lpstr>
      <vt:lpstr>Требования к качеству и сроки хранения полуфабрикатов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Приготовление рыбной котлетной массы и  полуфабрикатов из нее. </dc:title>
  <dc:creator>Metod RUGAL</dc:creator>
  <cp:lastModifiedBy>Metod RUGAL</cp:lastModifiedBy>
  <cp:revision>15</cp:revision>
  <dcterms:created xsi:type="dcterms:W3CDTF">2022-12-28T14:23:58Z</dcterms:created>
  <dcterms:modified xsi:type="dcterms:W3CDTF">2022-12-28T15:55:44Z</dcterms:modified>
</cp:coreProperties>
</file>