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85" r:id="rId5"/>
    <p:sldId id="263" r:id="rId6"/>
    <p:sldId id="261" r:id="rId7"/>
    <p:sldId id="264" r:id="rId8"/>
    <p:sldId id="283" r:id="rId9"/>
    <p:sldId id="270" r:id="rId10"/>
    <p:sldId id="268" r:id="rId11"/>
    <p:sldId id="269" r:id="rId12"/>
    <p:sldId id="280" r:id="rId13"/>
    <p:sldId id="271" r:id="rId14"/>
    <p:sldId id="28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85" d="100"/>
          <a:sy n="85" d="100"/>
        </p:scale>
        <p:origin x="11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7683-0B70-44E6-9D00-67393D4B7593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5EFF2-7010-4127-827B-23721BB53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0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EFF2-7010-4127-827B-23721BB5322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7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EFF2-7010-4127-827B-23721BB5322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4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EFF2-7010-4127-827B-23721BB5322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5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ОБЛАСТНОЕ ГОСУДАРСТВЕННОЕ АВТОНОМНОЕ</a:t>
            </a:r>
            <a:br>
              <a:rPr lang="ru-RU" sz="2200" b="1" dirty="0"/>
            </a:br>
            <a:r>
              <a:rPr lang="ru-RU" sz="2200" b="1" dirty="0"/>
              <a:t>ПРОФЕССИОНАЛЬНОЕ ОБРАЗОВАТЕЛЬНОЕ УЧРЕЖДЕНИЕ</a:t>
            </a:r>
            <a:br>
              <a:rPr lang="ru-RU" sz="2200" b="1" dirty="0"/>
            </a:br>
            <a:r>
              <a:rPr lang="ru-RU" sz="2200" b="1" dirty="0"/>
              <a:t>«БОРИСОВСКИЙ АГРОМЕХАНИЧЕСКИЙ ТЕХНИКУМ</a:t>
            </a:r>
            <a:r>
              <a:rPr lang="ru-RU" sz="2200" b="1" dirty="0" smtClean="0"/>
              <a:t>»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4830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Разработка ассортимента и технологии приготовления сложных горячих блюд из рыбы</a:t>
            </a:r>
          </a:p>
          <a:p>
            <a:pPr algn="ctr">
              <a:buNone/>
            </a:pPr>
            <a:endParaRPr lang="ru-RU" sz="2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2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2800" dirty="0" smtClean="0"/>
              <a:t>Выполнил:  студент гр. № </a:t>
            </a:r>
            <a:r>
              <a:rPr lang="ru-RU" sz="2800" dirty="0" smtClean="0"/>
              <a:t>9 Повар, кондитер Ткачева Татьяна</a:t>
            </a:r>
            <a:endParaRPr lang="ru-RU" sz="2800" dirty="0" smtClean="0"/>
          </a:p>
          <a:p>
            <a:pPr algn="ctr">
              <a:buNone/>
            </a:pPr>
            <a:r>
              <a:rPr lang="ru-RU" sz="2800" dirty="0"/>
              <a:t>Р</a:t>
            </a:r>
            <a:r>
              <a:rPr lang="ru-RU" sz="2800" dirty="0" smtClean="0"/>
              <a:t>уководитель</a:t>
            </a:r>
            <a:r>
              <a:rPr lang="ru-RU" sz="2800" dirty="0" smtClean="0"/>
              <a:t>: </a:t>
            </a:r>
            <a:r>
              <a:rPr lang="ru-RU" sz="2800" dirty="0" smtClean="0"/>
              <a:t>Рябинина И.В.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Микроволновые печи</a:t>
            </a:r>
            <a:endParaRPr lang="ru-RU" dirty="0"/>
          </a:p>
        </p:txBody>
      </p:sp>
      <p:pic>
        <p:nvPicPr>
          <p:cNvPr id="1027" name="Picture 3" descr="C:\Users\admin\Desktop\Downloads\menumaster1_ds1400e_id68745_5011_3_100x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20" y="3143248"/>
            <a:ext cx="3780562" cy="3402506"/>
          </a:xfrm>
          <a:prstGeom prst="rect">
            <a:avLst/>
          </a:prstGeom>
          <a:noFill/>
        </p:spPr>
      </p:pic>
      <p:pic>
        <p:nvPicPr>
          <p:cNvPr id="1029" name="Picture 5" descr="C:\Users\admin\Desktop\Downloads\menumaster1_dec21e2_id65395_2666_2_100x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5" y="3143248"/>
            <a:ext cx="4269585" cy="34156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214290"/>
            <a:ext cx="885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ТЕПЛОВАЯ ОБРАБОТКА </a:t>
            </a:r>
          </a:p>
          <a:p>
            <a:pPr algn="ctr"/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запекание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пергаментной бумаге 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ТЕПЛОВАЯ ОБРАБОТКА 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запекание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пергаментной бумаге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admin\Desktop\Downloads\conte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2880360" cy="3986784"/>
          </a:xfrm>
          <a:prstGeom prst="rect">
            <a:avLst/>
          </a:prstGeom>
          <a:noFill/>
        </p:spPr>
      </p:pic>
      <p:pic>
        <p:nvPicPr>
          <p:cNvPr id="2052" name="Picture 4" descr="C:\Users\admin\Desktop\Downloads\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571744"/>
            <a:ext cx="4648200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1500174"/>
            <a:ext cx="843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Пароварки профессиональные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92867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Технология приготовления фирменного блюда «Рыба, запеченная в конверте»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59362"/>
          </a:xfrm>
        </p:spPr>
        <p:txBody>
          <a:bodyPr/>
          <a:lstStyle/>
          <a:p>
            <a:endParaRPr lang="ru-RU" sz="2400" dirty="0"/>
          </a:p>
          <a:p>
            <a:endParaRPr lang="ru-RU" dirty="0"/>
          </a:p>
        </p:txBody>
      </p:sp>
      <p:pic>
        <p:nvPicPr>
          <p:cNvPr id="5122" name="Picture 2" descr="C:\Users\admin\Desktop\Downloads\rcp_0006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3905245" cy="292893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000108"/>
            <a:ext cx="4572000" cy="2941638"/>
          </a:xfrm>
          <a:prstGeom prst="rect">
            <a:avLst/>
          </a:prstGeom>
        </p:spPr>
      </p:pic>
      <p:pic>
        <p:nvPicPr>
          <p:cNvPr id="5123" name="Picture 3" descr="C:\Users\admin\Desktop\Downloads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143380"/>
            <a:ext cx="4600584" cy="2357454"/>
          </a:xfrm>
          <a:prstGeom prst="rect">
            <a:avLst/>
          </a:prstGeom>
          <a:noFill/>
        </p:spPr>
      </p:pic>
      <p:pic>
        <p:nvPicPr>
          <p:cNvPr id="8" name="Picture 2" descr="C:\Users\admin\Desktop\Downloads\treska-v-pergamente-na-ovoschnoi-podushke-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000108"/>
            <a:ext cx="3318747" cy="29531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2615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Оформление и декорирование блюд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C:\Users\admin\Desktop\Downloads\fish_20091211_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3348630" cy="3000372"/>
          </a:xfrm>
          <a:prstGeom prst="rect">
            <a:avLst/>
          </a:prstGeom>
          <a:noFill/>
        </p:spPr>
      </p:pic>
      <p:pic>
        <p:nvPicPr>
          <p:cNvPr id="4100" name="Picture 4" descr="C:\Users\admin\Desktop\Downloads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3000396" cy="2030051"/>
          </a:xfrm>
          <a:prstGeom prst="rect">
            <a:avLst/>
          </a:prstGeom>
          <a:noFill/>
        </p:spPr>
      </p:pic>
      <p:pic>
        <p:nvPicPr>
          <p:cNvPr id="4104" name="Picture 8" descr="C:\Users\admin\Desktop\Downloads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286256"/>
            <a:ext cx="2657722" cy="1990726"/>
          </a:xfrm>
          <a:prstGeom prst="rect">
            <a:avLst/>
          </a:prstGeom>
          <a:noFill/>
        </p:spPr>
      </p:pic>
      <p:pic>
        <p:nvPicPr>
          <p:cNvPr id="8" name="Picture 9" descr="C:\Users\admin\Desktop\Downloads\cap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929066"/>
            <a:ext cx="3124200" cy="3124200"/>
          </a:xfrm>
          <a:prstGeom prst="rect">
            <a:avLst/>
          </a:prstGeom>
          <a:noFill/>
        </p:spPr>
      </p:pic>
      <p:pic>
        <p:nvPicPr>
          <p:cNvPr id="9" name="Picture 6" descr="http://xvatit.com/uploads/posts/2015-09/1441259935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66" y="1588256"/>
            <a:ext cx="2857552" cy="21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Users\admin\Desktop\Downloads\морской-язык-в-конверте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1643050"/>
            <a:ext cx="2928958" cy="209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607220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Проведённые исследования позволяют сделать выводы: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Правильная организация технологического процесса позволяет улучшить условия труда работников производства за счёт правильного расположения цехов и оборудования в них, приобретения  нового компактного, экономически выгодного  технологического оборудования.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Вследствие этого освобождается время для творческой работы.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2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Работу выполнил студент Лапин В.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работы: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Разработка ассортимента и технологии приготовления сложных горячих блюд из рыбы</a:t>
            </a:r>
          </a:p>
          <a:p>
            <a:r>
              <a:rPr lang="ru-RU" dirty="0" smtClean="0"/>
              <a:t>ЦЕЛЬ: Совершенствование технологического процесса приготовления сложных блюд из рыбы на предприятии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Fashion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cafe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Совершенствование технологического процесса приготовления сложных блюд из рыбы</a:t>
            </a:r>
          </a:p>
          <a:p>
            <a:pPr>
              <a:buNone/>
            </a:pPr>
            <a:r>
              <a:rPr lang="ru-RU" sz="3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Актуальность темы обусловлена факторами:</a:t>
            </a:r>
            <a:endParaRPr lang="ru-RU" sz="39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Необходимостью применения антикризисных мер (снижение затрат, переход на отечественное сырье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Формированием здорового образа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Сохранением позиций в конкурентной среде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Задачи :????????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Downloads\article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71546"/>
            <a:ext cx="3810000" cy="2307465"/>
          </a:xfrm>
          <a:prstGeom prst="rect">
            <a:avLst/>
          </a:prstGeom>
          <a:noFill/>
        </p:spPr>
      </p:pic>
      <p:pic>
        <p:nvPicPr>
          <p:cNvPr id="8" name="Picture 2" descr="C:\Users\admin\Desktop\Downloads\17927f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876"/>
            <a:ext cx="6048375" cy="3400425"/>
          </a:xfrm>
          <a:prstGeom prst="rect">
            <a:avLst/>
          </a:prstGeom>
          <a:noFill/>
        </p:spPr>
      </p:pic>
      <p:pic>
        <p:nvPicPr>
          <p:cNvPr id="1026" name="Picture 2" descr="http://edaplus.info/food_pictures/dora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46"/>
            <a:ext cx="474098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Ассортимент рыбного сырья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428736"/>
            <a:ext cx="200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ДОРАДО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36" y="1357298"/>
            <a:ext cx="145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СИБАС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592933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ТУНЕЦ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фото\5KF-l2hIgr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" y="2000240"/>
          <a:ext cx="4643435" cy="3000395"/>
        </p:xfrm>
        <a:graphic>
          <a:graphicData uri="http://schemas.openxmlformats.org/drawingml/2006/table">
            <a:tbl>
              <a:tblPr/>
              <a:tblGrid>
                <a:gridCol w="1079829"/>
                <a:gridCol w="777350"/>
                <a:gridCol w="928590"/>
                <a:gridCol w="928590"/>
                <a:gridCol w="929076"/>
              </a:tblGrid>
              <a:tr h="25541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Углеводы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Калории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35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Рыба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90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Дорадо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0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Сибас</a:t>
                      </a:r>
                      <a:endParaRPr lang="ru-RU" sz="1800" b="1" dirty="0">
                        <a:solidFill>
                          <a:srgbClr val="FFFF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0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Тунец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0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4643438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Пищевая ценность рыбы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2838698" y="762000"/>
            <a:ext cx="31242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Блюда из рыбы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3400" y="1600200"/>
            <a:ext cx="14478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Отварные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032165" y="1598220"/>
            <a:ext cx="1434935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Жареные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17075" y="1598220"/>
            <a:ext cx="1515095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Запеченные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82640" y="1598220"/>
            <a:ext cx="1846814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Припущенные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000892" y="1598220"/>
            <a:ext cx="1500198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Тушеные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33400" y="2362200"/>
            <a:ext cx="19812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фольге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33400" y="2895600"/>
            <a:ext cx="22860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пергаменте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28452" y="3435411"/>
            <a:ext cx="3129148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рукаве для запекания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28452" y="3990539"/>
            <a:ext cx="3586348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сковороде/противне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1676400" y="1219200"/>
            <a:ext cx="2667000" cy="379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47" idx="2"/>
          </p:cNvCxnSpPr>
          <p:nvPr/>
        </p:nvCxnSpPr>
        <p:spPr>
          <a:xfrm flipH="1">
            <a:off x="2991098" y="1219200"/>
            <a:ext cx="1409700" cy="379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4393870" y="1219200"/>
            <a:ext cx="0" cy="379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4381500" y="1219200"/>
            <a:ext cx="1562100" cy="379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47" idx="2"/>
          </p:cNvCxnSpPr>
          <p:nvPr/>
        </p:nvCxnSpPr>
        <p:spPr>
          <a:xfrm>
            <a:off x="4400798" y="1219200"/>
            <a:ext cx="3097975" cy="379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2526475" y="2055420"/>
            <a:ext cx="1816925" cy="535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2819400" y="2055420"/>
            <a:ext cx="1535875" cy="10687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3657600" y="2055420"/>
            <a:ext cx="697675" cy="15259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4114800" y="2055420"/>
            <a:ext cx="266700" cy="19351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C:\Users\admin\Desktop\Downloads\6d8a4212fe21840efecbd134a9e33e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611065"/>
            <a:ext cx="3619500" cy="2714625"/>
          </a:xfrm>
          <a:prstGeom prst="rect">
            <a:avLst/>
          </a:prstGeom>
          <a:noFill/>
        </p:spPr>
      </p:pic>
      <p:pic>
        <p:nvPicPr>
          <p:cNvPr id="23" name="Picture 4" descr="http://www.gastronom.ru/binfiles/images/20150126/bbd83d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4" y="4508622"/>
            <a:ext cx="3579916" cy="22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КЛАССИФИКАЦИЯ БЛЮД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Downloads\Форель_на_белом_фо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320540" cy="25717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971800"/>
            <a:ext cx="8229600" cy="350520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Пресноводный (слева)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морской (справа)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представитель семейства лососевых – </a:t>
            </a:r>
            <a:r>
              <a:rPr lang="ru-RU" sz="3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форель</a:t>
            </a:r>
            <a:endParaRPr lang="ru-RU" sz="3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Downloads\Trout Web Pic _____(1)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714488"/>
            <a:ext cx="5096445" cy="22145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-14844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Подбор сырья для фирменного 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блюда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Технологический процесс приготовления блюд складывается из операций: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543" y="7286651"/>
            <a:ext cx="822960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6" name="Прямая со стрелкой 5"/>
          <p:cNvCxnSpPr>
            <a:cxnSpLocks noChangeShapeType="1"/>
          </p:cNvCxnSpPr>
          <p:nvPr/>
        </p:nvCxnSpPr>
        <p:spPr bwMode="auto">
          <a:xfrm>
            <a:off x="1420495" y="7950835"/>
            <a:ext cx="0" cy="1066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5" y="1295400"/>
            <a:ext cx="8858312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  </a:t>
            </a:r>
            <a:r>
              <a:rPr kumimoji="0" lang="ru-RU" alt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МКОс+ТКОпф=КП</a:t>
            </a:r>
            <a:endParaRPr kumimoji="0" lang="ru-RU" alt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4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altLang="ru-RU" sz="4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</a:t>
            </a: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</a:t>
            </a:r>
            <a:r>
              <a:rPr kumimoji="0" lang="ru-RU" alt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Пф</a:t>
            </a:r>
            <a:endParaRPr kumimoji="0" lang="ru-RU" alt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MKOc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— механическая кулинарная обработка сырья;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ТКОПф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— тепловая кулинарная обработка полуфабрикатов;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— полуфабрикат;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КП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— кулинарная продукция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928926" y="3143248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headEnd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285860"/>
            <a:ext cx="2643206" cy="3650141"/>
          </a:xfrm>
          <a:prstGeom prst="rect">
            <a:avLst/>
          </a:prstGeom>
        </p:spPr>
      </p:pic>
      <p:pic>
        <p:nvPicPr>
          <p:cNvPr id="13316" name="Picture 4" descr="C:\Users\admin\Desktop\Downloads\e4da3b7fbbce2345d7772b0674a318d5_4525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22"/>
            <a:ext cx="2952771" cy="22145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Механическая обработка  сырья и приготовление полуфабрикатов 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www.globus.ru/images/SHLAK/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357298"/>
            <a:ext cx="2928958" cy="271464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EQEhUTExMVFhUXGR4YFxgYGBgfHxgZGiAYHR0gGx0fHysgIR0xHh0eJTEjJiktLi8uICAzODMtNyotLisBCgoKDg0OGhAQGyseICUtKy4rLy4tKy0rListLS0tLi0uLS0tLSstLS0tLS0tKy0tLS0tLS0tLS0tLS4tLSs1K//AABEIAJEAaQMBIgACEQEDEQH/xAAbAAACAgMBAAAAAAAAAAAAAAAFBgMEAAIHAf/EAEYQAAICAAQDBQQFCgQDCQAAAAECAxEABBIhBTFBBhMiUWEHMnGBFCORobEXM0JSU3KCk8HRFWLi8EOy0jREVHOSoqPC4f/EABkBAAMBAQEAAAAAAAAAAAAAAAECAwQABf/EACIRAAICAgICAgMAAAAAAAAAAAABAhEDMRIhBDITQSJCUf/aAAwDAQACEQMRAD8AfO0HG8tkYxLmG0qW0rSlizc6AG/IYW/yo8J/av8AyX/tix7T+zWY4jl4Y8uFLpKXOpgoC6CvPzusJ2c9n3F5owjQZMePWzCQ2zdSem/WhhKZRDSfahwoGjJJf/kvjYe0zhZF65arVfcSchsTy5X1wLzHZnjUpkeTL8Pd2IIJYELVbUVJIoVVjmeeNT2X43pIEOSDNpU0/g7pS7aNGmt3dmJvflXO+oFhVvabwoc5JOV/mH5Hl0xr+U7hP7R/5D/2wp8W9mnGc0yu6ZUaEEY0PQ0gsRfh/wA1D0AHTFD8kXFPLL/zf9OO4nWPY9p3Cf2j/wAl/wC2MPtQ4X+0l/kvhC/JHxTyy/8AN/04z8kfFPLL/wA3/TjuILY9H2o8L/Xl/ktjdPaVw0iw0vxMLD7zhAj9lvEQTf0ewaH1oqwLPTehjMz7NeIpGZXENKCfzgLEcv1eZ6ADyx3FBH1vaXw4C7lI9Iif64ucB7dZHOzCGJn7wglQ6FdVbkA+ddMc04d7Os/OgkjEHnTSUynyI0Ag4NdkexebyebhzMwj0JqLFXsgUUIIrcgkX15+WBSD2do4I9a/l/XBShhVMxVxR51yPrhpvE1lptAcQZlxZrCn2Vzme4gkWd+lRRQvJ/2YQhgIw1aGkLA96eV1sTyw2Qc8I+d4jwOLOANGNVtK8qhzCksbAFnCnTrDVb0a6kYsKWci3ETxB8q+eBSOKOckZdAXDuVKe9tsOfrir2e4txDNZqQF5+6jzckVpBCYxHGbpnLhxtsSFPPB3inGMtl8zccMmYzTxDUMumtu5u1LGwoW7I3s9MB3zPCAkecjyvePLmdACIRIMzd06sw0vqA5+Yxxwv8AaLjru2eEcSS5zLyuyyMu2XyuXRJVZujNrLhNV+Ik9MEu0PbHNZV8vp8YkyKyMSo0xyNIqd9JW+hQdwPTlzwUk49w9IszJ9FfXJMuXzUPdASPJKKUOC1EEHoa54IQ5nLiKXNS5KSEZeBk+tjXUYFUuyIAxBXaqPWsd0cFuGxssSBpu+bTZlpRrvewF2077elbnFnCnwPtRlFhmWLLTQJlsv8ASTGyqPqmDMNA1nmATW2Lr9sMoJspBqbvc0qvGgAtVYWpk32+/kcK0E2zmaWCJJWtywUBFO7lm10By98qCTsAd8Ccxw+XM/WZzNCJdWkQxvSqxohdV27UR9uw8j75ZLCsu6ktEQOh3O3Ugk7WNsRtkIRQKKhs89wWJBJDHYkkdd8AKF6PhkEMhfKh1dE1GZtXdlQQGVhYu1J+Y898MeZh1mxf6LEg8w2pT57UFO3limOEiOVXinceLVJECWDgdefgPLma9MWZpiymgCW9w78/dJA/VCk79SeW+wCUVlJENmzoG/nvV4d7wk51dMiAcgoA+04dLxD9mPLSKUBo45+/YHNJKiRZmMZUQTQAtHciRztbLWrSx6BzVdQcdDRcDl4xGSRTbEC7Fbs6872HgJ+FY1OSRNRb0B17NTZWcTZF4gDAkDxzhyCIvcZWU3fmP9inJ2FLwxxyTK7nOjOZhtJVXOwZYwDajSAASfXDSM+CI/A4MgtQ3h5AGjZq9+XxxVHHY6vS1bWduqu//Kl/xDA5oPBsFdoOxkUuU+jZZIYh3yTMHVmVyp310dTXQB35YgHZTMHJyZMNk4I5XHefRoZVuM1rADOfGdIF8qvB/L8XR206WXnua6LE34yBR6g40j4wrMo0NbVXLq0g/BCfs88DmjvjkDM/2WLyZ1lkVVzOUGVUUfAVVl1HzHi6YHcK7AjL/RG70PNDOJp5WBuWk0BU/VULQAPlg/lOMF6uM2xAXkKtBJRJYi6IHxxt/jKVZRgNRB86Cu115FV2+IGO+QPxsISxBhTCx+B8wehxXkyrXeq/iWU1+8po/Nd8SmUBNZUil1EdRtdfHFKLiQZNZUDxBTq1IKI1X4hY28/U44Um+iMSputO92zH5XQHxIOJGhCqeZJqyeZ/35YijzoYgKA19VdTQ6/jjfOPSH5fjhbCBeIn60fuj8Th2wgzSEy/JfxbD9iC7kx56RVxC06BtGpdR6UfjifFN8gpk7zrqDchzAob869MbCKNmzkfWWMH1Iv8cYubjJ0iSMk9LFm/S8eNCorxyCjfvv8AfvyxIkigUCfnZ+84FBs2G2w2HlWIYs2rsyK4LIQGHkTv5+WJO8GK08Ebujm7Q2BQq/M7Xfz6nHUdZs3EIxzlTqOu9c9rxvFmQ/uuDXlf98QmNP15PjrkvnfnjzvI0s6m+Zc+fIEmsCjixv5j7P8A9xRh4hGVtXCgMVIKsulhZIINVtvitPxnL+IGTpRoNY+7FKHPZRV0q71q1E/WAlqC3YA6AfHfzwklYUFhnoj/AMaIm65jn5e9zxmf/Nn4j8cUk4lBtUsnO92lP49PTG2Zz8brpU2SR0I5b9cBQSCC5PznyH4th/vCDMPrP4R+LYfcRXsx56QOzEr6Tp516WNue5A51iGeSWzpJroKj+6x6dfPE5H++Yx4FxtIlQrLe7N/8X/T/u8RhZr5tXL/AIf2+78sXjtivmJyo5gfG/6YATwwP+1f/wBMX/RjV4z+1P2R+v8Al9fuwmdpu1QjEkZLqQtho3QEH1QnX92FfL8dmBAfNWNgCNWw2tipr78TeRI46udiCZmI8qj3+em/sOIczmoBs0i/CxeKHDcwGi8UisQNVqF3HQgC8BuIxJmXZIpWikbSyNQpq2ZaI5jqBgc4/wBCXM5Dw+Q20pvzBI5etYHS5PJL/wB9kUc6IQ//AFvBzhOU0LolLlwGIIBplFbrtQ50Rzxbfh8TDUXcCtRHh2Hwr7sdyj9hF0ZWE0yZ1Co2pgB9+2JsrwwgnTMswuwL3HzGDScMQjxj00soofHoW8/LlgPN2ZGrUgCn/KzIfswI5Iy6TDTLAdi51LpIAHTfnjoGOc5DLSRu4dmPukajdDfkfjjomrE17SDLSKKCwCQbIvcUd/MeeKz55e+7mnLaO8JCnQBZUAty1Eg7YtnEKuG90gjlsb3G1bY1EzxlJ6n5f3xVh4Xpnkn1v40VO7vwLovcD9Y3ucTcPnmZ5lkg7tEcCJ9YbvVIstQ3WjtRxrm+JxqzxkurACiqFveGxAAN0TyI6b7YSc4x7k6Ck3oiz3DMq5+tSEsQa1BbIXc8/LnhJ7X8LgBQxZaGWSQ1HqsCQkEgKaomhfvAVhmzEAcQpmFWWKI6u8nbxvLsFNL4QDZBU87ArE3EswqoCVWlHhpVJFivDfhAq7NigDjNkzY3odY2JnY/hs+TEk8mVbTKBsZ4jpUEkBBq93fzP3YE8az2WlkV1cxmJ2Mdt9WGG9g1qJsi6IHxBx5Lnz3yhZysakLGhUEhRagAkkeZLUFA5dCQuc4jlGW1UNMjeHwMUJIGo0WAIrl0ujXIYnbbsbgkM/8AjWfkAzLyqIQQVj7zVqva17pFNX4uu2xFXj3K8cfOPHl1aaFTahqKFNKswKgkXsd9R3obYpcA+kyQO8OiMMq90X7xgAD4tO9dOt79MB+DQZpsxphlVJWEis7qW1EAMQSQdytHaqqtsJ027eivxt11R1PJTKIooZWWT6sXIu6yaaGr4k7/ABvG8+ZMbKPFpN0aFChYDWefOuhwD7P8DzWXjVGzZVU2EcccemibIOoEje+VYziPZ4S008rShWLIjUFUnrS8z6knGOWRKV2aVCOrDDyh5CQyk6VvTyBt9rw7Y5vwV7ZxtQCgUAP1umOkY9Dx5OStmTNHjKkVem3PC/m8tNw/LKvD8rHIqklkaUoRqNlgW2JJJ2LD0ww/hX2jALtVwt87lzDGyLIGDAtq2A50VIIsY3S0ZhEb2hcQlcIuWkUqwL91GWrmKbdgyb2dwdvsYeEdplmL9/cUqkCRGoGq2cL0U0dunLCVxjszxHKIiyTQpl+WqNnXR6XosD8TgNmOHwzsEWUu+kaCiqbXrrlaS9Pxqt8Yc0PkXGXQ+PJwfZ0fO9rch30bfTwAmoNEu4kLChq2/R54X+1nb3INEUjDTPd6eScv0m5Eegwi5ngMcesGcNps/VqGANciSQbscheGD2e9n0TMwzzaxTMI1dNOqQK/QnkDyO3irAeLHFcm26KLN3SQXg7DSZhUlzDgFksxwhNIBJpSwILHTW90KIvDTwjszlcvWlAd/DqN1Qrb5b3glNnw1cmB2HrXOvTHoRZRqDGiAtdAfu8+Y39cebLPLLKk6NSTS7N5YojQZUoCq22sfonpz9MDMvkkh1FRagnTybTYon9brRvoPXBB0AoWb5C/0vhYJPL1OK7TlQ2oKADXIeIbc/LfbfE5SlfYYmkcgHiJXwrvpvrRYjeq28tvPfCn2g7TKiNJqDR3oRQKMz1ZA66V/SbYA+Hc4C8agkaV4lkd4i5+rRqYkkeBCf0fPyAODHBexeVmcR5p3bMRxh+5SSQLFExIUBq36XvZO5xv8fw4v8pOxMubh1E19nWYkdZnlvW8gZiRVkjoPLoPhjtGrHOo+FQ5SUxwpoXShItjZ8YsliT0GOh3jZDbM0u0rFfg2f7hFikWRFCilchtFDcK45r5XgwaYao2B9R0+X9MRQ8KAQBWOnSPA/iWgPXcfLChx/heaiYyZZmjYfqnUp+I5j5g40uVE0rHV9Ei6ZFUg7FWAIPyI/HCP207Pj3Y8k8sZOs91mHWmoCu6sALsPdvmdsCcv7SpoTozmX1dC6bfaOWGTJ9tshmFKrmTEWBWmtStgi1J5EXYrrhJVJHcWJcXZHOyowiyOXy5v3sykbn+FmDvXKvCN736Yq9o+AcYlKqEUCEBgUY+J16iwLJO9VyoY6twNljhSMTNPpFd40gZm3Jtt/X8MQTcID5xc0cxNSJpEGphHe/iI6nfr1A8sLwiBKhF4Txk5lGEn1UyjTKhWiougsSeR2Nkdaway2aZSyuPCtEixUZPKyNix8qxd7VcOy0skKaZVzEx0R5iBLMVUfrHBFJ0o31NbXgZxnsjmIYHbL5yQFAXAkjD23U2ilyfLZjy2xgyeBcri6N8fKjxqSD8EiutKLUCipA+8E392BHaPi6QKV3aRtgqqW1kggAit96r5YHp2Q4oNBXNQE+8XqZWJI2sVuBfIkYJ9lOxsmXmOYzM5zM1UrEHwj0sk3zF9Mdj8KV/mLLLFepH2f4QuUiOazbIjtROrZItZA0gcgSSLrrhnjKRSd20waSUs0aN3YbStWqBQCyjnZs788SZXhwWNo5HecMzMe+0tsx1BaqtI6Dpj2eKEOsrBNaXodqtdWzBSdwCByGPRikkZHK2BOJkHMmiD4EGxve5MOt45xlshl8vNIuXACsQ7USbdi5O5+WOjYlH2kO9IkjXwr8B89sCs/DZxdaekX90H7hgbmOIV02v1xadNE4pi9xbhMcuzxq3xGEnivYeBiTGWjPkNx9hx1QL3gsIfvwOzGRNnwn7DjJJSj2i6kns47J2TzsO8Uh9NLMv3XWIv8AHuMZXnJKR6+IY682T5fV3R3254gfI7G4R/7tsFZZfaOcU9HMIPahxBPe7t/itHBLL+1zMDnAh+DEYbM72ey8oGqBAfMXZ+eBzdhMqWJ7sfCzQ5eRHw+eHWaP2hXBg5fa+3XL1/GceH2tt/4dvjrON892K0X3cGXcGti8gIr+LrWAr8CkRyRlYVNEabYrvp6MT5Hr1xaLi9CUwhN7VZTyyykerE/1xRn9pWdb83HCvwXcfLFeXIaXLvlYhZ5AsF2AA90jys+ZJxBnctEwoRRJ4r1Kzaqqq3NVe+KKIKY39huLz5tZJJ21PrCjaqAA2r4k47Jji3s7gIV1W2JcV16DljtXdN5YyU+ch5aRyDO/o/ur/wAowCn/ADpxmMxVnIvZb3MU5+eMxmBI5bK0uN+H++MZjMTHHH9HEEmPcZib2FFc4ifljMZh4bCbJiHM+4cZjMa0Kx29nPNv3E/rh7xmMxFezIz2f//Z"/>
          <p:cNvSpPr>
            <a:spLocks noChangeAspect="1" noChangeArrowheads="1"/>
          </p:cNvSpPr>
          <p:nvPr/>
        </p:nvSpPr>
        <p:spPr bwMode="auto">
          <a:xfrm>
            <a:off x="6248400" y="3200400"/>
            <a:ext cx="251459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3" name="Picture 1" descr="C:\Users\admin\Desktop\Downloads\kosicka-iz-ribi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357298"/>
            <a:ext cx="2857520" cy="2647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3314" name="Picture 2" descr="C:\Users\admin\Desktop\Downloads\im30_224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309580"/>
            <a:ext cx="3286148" cy="254841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2" name="Рисунок 11" descr="http://www.restoran.ru/uploads/ru/news2009/03/DSC_004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8405" y="4389118"/>
            <a:ext cx="2855595" cy="246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5696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0019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ТЕПЛОВАЯ ОБРАБОТКА: запекание в пергаментной бумаге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3075" name="Picture 3" descr="C:\Users\admin\Desktop\Downloads\grill_master__id37854_9334_1_100x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696996"/>
            <a:ext cx="2643206" cy="3830733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admin\Desktop\Downloads\ge-data-gril-salamander-hurakan-hkn-sal450mb-500x515.800x600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764" y="2714620"/>
            <a:ext cx="3734730" cy="38467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214311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Пароконвектомат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4" y="214311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Гриль-саламандра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</TotalTime>
  <Words>293</Words>
  <Application>Microsoft Office PowerPoint</Application>
  <PresentationFormat>Экран (4:3)</PresentationFormat>
  <Paragraphs>98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  ОБЛАСТНОЕ ГОСУДАРСТВЕННОЕ АВТОНОМНОЕ ПРОФЕССИОНАЛЬНОЕ ОБРАЗОВАТЕЛЬНОЕ УЧРЕЖДЕНИЕ «БОРИСОВСКИЙ АГРОМЕХАНИЧЕСКИЙ ТЕХНИКУМ»  </vt:lpstr>
      <vt:lpstr>Введение</vt:lpstr>
      <vt:lpstr>Ассортимент рыбного сырья </vt:lpstr>
      <vt:lpstr>Презентация PowerPoint</vt:lpstr>
      <vt:lpstr>КЛАССИФИКАЦИЯ БЛЮД</vt:lpstr>
      <vt:lpstr> Пресноводный (слева) и морской (справа) представитель семейства лососевых – форель</vt:lpstr>
      <vt:lpstr>Технологический процесс приготовления блюд складывается из операций:</vt:lpstr>
      <vt:lpstr>Механическая обработка  сырья и приготовление полуфабрикатов </vt:lpstr>
      <vt:lpstr>ТЕПЛОВАЯ ОБРАБОТКА: запекание в пергаментной бумаге  </vt:lpstr>
      <vt:lpstr>     Микроволновые печи</vt:lpstr>
      <vt:lpstr> ТЕПЛОВАЯ ОБРАБОТКА  запекание в пергаментной бумаге  </vt:lpstr>
      <vt:lpstr>Технология приготовления фирменного блюда «Рыба, запеченная в конверте» </vt:lpstr>
      <vt:lpstr>Оформление и декорирование блюд  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Государственное бюджетное образовательное учреждение республики Хакасия среднего профессионального образования «Училище (техникум) олимпийского резерва»   </dc:title>
  <dc:creator>Люда</dc:creator>
  <cp:lastModifiedBy>User8</cp:lastModifiedBy>
  <cp:revision>156</cp:revision>
  <dcterms:created xsi:type="dcterms:W3CDTF">2016-05-25T03:51:55Z</dcterms:created>
  <dcterms:modified xsi:type="dcterms:W3CDTF">2022-12-28T12:08:39Z</dcterms:modified>
</cp:coreProperties>
</file>