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905000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dirty="0" smtClean="0">
                <a:latin typeface="Gabriola" pitchFamily="82" charset="0"/>
              </a:rPr>
              <a:t>Заправки</a:t>
            </a:r>
            <a:br>
              <a:rPr lang="ru-RU" sz="9600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МДК 03.02</a:t>
            </a:r>
            <a:r>
              <a:rPr lang="ru-RU" dirty="0" smtClean="0">
                <a:latin typeface="Gabriola" pitchFamily="82" charset="0"/>
              </a:rPr>
              <a:t> </a:t>
            </a:r>
            <a:endParaRPr lang="ru-RU" dirty="0">
              <a:latin typeface="Gabriola" pitchFamily="82" charset="0"/>
            </a:endParaRPr>
          </a:p>
        </p:txBody>
      </p:sp>
      <p:pic>
        <p:nvPicPr>
          <p:cNvPr id="10242" name="Picture 2" descr="Подборка рецептов приготовления различных соусов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0"/>
            <a:ext cx="3922776" cy="2971800"/>
          </a:xfrm>
          <a:prstGeom prst="rect">
            <a:avLst/>
          </a:prstGeom>
          <a:noFill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76600" y="3657600"/>
            <a:ext cx="5638800" cy="1981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Студентка Бредихина Наталья, группа № 9 Повар, кондитер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Руководитель Рябинина И.В.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0600" y="146813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АВТОНОМНОЕ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ОБРАЗОВАТЕЛЬНОЕ УЧРЕЖДЕНИЕ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«БОРИСОВСКИЙ АГРОМЕХАНИЧЕСКИЙ ТЕХНИКУМ»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идео кулинар: Август 2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419600"/>
            <a:ext cx="2895600" cy="28194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Майонезная салатная заправка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Эта салатная заправка придаст вашему блюду легкую нотку кислинки.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майонез, сахар, горчица столовая, уксус винный, масло растительное, соль</a:t>
            </a:r>
          </a:p>
          <a:p>
            <a:pPr marL="0" indent="0"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Салатная заправка из йогурта с зеленым луком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Йогурт  натуральный, лимон, лук зелёный, майонез, соль, перец чёрный молотый</a:t>
            </a:r>
          </a:p>
          <a:p>
            <a:pPr marL="0" indent="0"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Заправка из йогурта и зелени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Такой зеленой заправкой из йогурта можно заправлять салаты или подавать с готовыми вторыми блюдами. Йогурт  натуральный, горчица, уксус винный белый, масло подсолнечное, петрушка, лук зелёный, эстрагон, кресс-салат, соль, перец чёрный молотый</a:t>
            </a:r>
          </a:p>
          <a:p>
            <a:pPr marL="0" indent="0"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Масляная заправка для овощных салатов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Эта универсальная масляная заправка подойдет для любых овощных салатов, а особенно хорошо гармонирует с салатными листьями. Цедра  лимона, сок лимонный, шнитт-лук, чеснок, сахар, соль, масло растительное, перец белый молотый</a:t>
            </a:r>
          </a:p>
          <a:p>
            <a:pPr marL="0" indent="0"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Салатный маринад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(для салата из тертой моркови)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масло растительное, сок, сок лимонный, сахар, мёд, соль, цедра лимона</a:t>
            </a:r>
          </a:p>
          <a:p>
            <a:pPr marL="0" indent="0"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Заправка из эстрагона, меда и горчицы.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Листья  эстрагона, сок лимонный, соль, перец чёрный молотый, чеснок, порошок горчичный, мёд, масло оливковое, масло подсолнечное</a:t>
            </a:r>
          </a:p>
          <a:p>
            <a:pPr marL="0" indent="0"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Заправка «По-варшавски».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Сметана,  яйца, сахар, соль, лимон, зелень</a:t>
            </a:r>
          </a:p>
          <a:p>
            <a:pPr marL="0" indent="0"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Орехово-чесночная заправка.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Орех  грецкий, чеснок, хлеб белый, масло растительное, уксус виноградный, лимон</a:t>
            </a:r>
          </a:p>
          <a:p>
            <a:pPr marL="0" indent="0"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Майонез.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Желток, масло растительное, уксус винный, порошок горчичный, перец белый молотый, чеснок, соль</a:t>
            </a:r>
          </a:p>
          <a:p>
            <a:pPr marL="0" indent="0"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Заправка горчичная для сельдей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Масло  подсолнечное, горчица, уксус 3%, сахар, перец молотый</a:t>
            </a:r>
          </a:p>
          <a:p>
            <a:pPr marL="0" indent="0"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Салатная заправка. 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ук, укроп,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кинза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каперсы, уксус 3%, масло оливковое, соль, кориандр</a:t>
            </a:r>
          </a:p>
          <a:p>
            <a:pPr marL="0" indent="0"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Заправка с зеленью и соком лимона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Масло растительное, уксус 3%, лимон, зелень укропа, зелень петрушки, сахар, перец чёрный молотый</a:t>
            </a:r>
          </a:p>
          <a:p>
            <a:pPr marL="0" indent="0"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Горчичная заправка.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Масло растительное, желток, горчица, уксус 3%, сахар, соль, перец чёрный молотый</a:t>
            </a:r>
          </a:p>
          <a:p>
            <a:pPr marL="0" indent="0"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Французская подлива.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Масло  растительное, соль морская, сок грейпфрутовый, сок апельсиновый, помидоры, фенхель, фенхель, перец, тмин</a:t>
            </a:r>
          </a:p>
          <a:p>
            <a:pPr marL="0" indent="0"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Заправка салатная со сметаной.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Масло  растительное, уксус, сахар, соль, перец, сметана</a:t>
            </a:r>
          </a:p>
          <a:p>
            <a:pPr marL="0" indent="0"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Заправка из апельсина и кунжута.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Цедра  апельсиновая, розмарин, сахар, соль,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масло кунжутное, сок апельсиновый, сок лимонный</a:t>
            </a:r>
          </a:p>
          <a:p>
            <a:pPr marL="0" indent="0"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Медовый соус.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Масло  растительное, сок лимона, мёд</a:t>
            </a:r>
          </a:p>
          <a:p>
            <a:pPr marL="0" indent="0"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Соус сметанный с хреном.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Хрен, вода, уксус 3%, сахар, соль, сметана, мука, масло сливочное</a:t>
            </a:r>
          </a:p>
          <a:p>
            <a:pPr marL="0" indent="0">
              <a:spcBef>
                <a:spcPts val="0"/>
              </a:spcBef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Соус на кефире, заправка ранчо (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Ranch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838201"/>
            <a:ext cx="8686800" cy="3810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рецепт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Соус на кефире (ранчо)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особенно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популярнен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 США. Используйте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соус ранчо для свежих салатов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сырых или приготовленных овощей, а также печеного картофеля.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 стакан майонеза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0,5 стакана кефира или сметаны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 ч.л. сухого лука (можно использоваться свежий)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 ч.л. сухого чеснока (можно использовать измельченный свежий)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 ч.л. измельченной зелени или семян укропа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Соль, Черный перец, Лимонный сок по вкусу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Приготовление:</a:t>
            </a:r>
          </a:p>
          <a:p>
            <a:pPr algn="just"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Все компоненты 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соуса на кефире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 смешайте блендером. Дайте заправке на кефире настояться в течение пары часов в холодильнике. Сухие лук и чеснок имеют более интенсивный вкус, поэтому рекомендуется именно их использоваться в заправке. Соус (заправку) на кефире можно хранить в холодильнике в течение нескольких дней.</a:t>
            </a:r>
          </a:p>
          <a:p>
            <a:endParaRPr lang="ru-RU" dirty="0"/>
          </a:p>
        </p:txBody>
      </p:sp>
      <p:pic>
        <p:nvPicPr>
          <p:cNvPr id="23554" name="Picture 2" descr="КУЛИНАРИЯ Записи в рубрике КУЛИНАРИЯ Дневник iricha20091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3505200" cy="2428875"/>
          </a:xfrm>
          <a:prstGeom prst="rect">
            <a:avLst/>
          </a:prstGeom>
          <a:noFill/>
        </p:spPr>
      </p:pic>
      <p:pic>
        <p:nvPicPr>
          <p:cNvPr id="23556" name="Picture 4" descr="Нина Валентинов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4648200"/>
            <a:ext cx="3124200" cy="2352676"/>
          </a:xfrm>
          <a:prstGeom prst="rect">
            <a:avLst/>
          </a:prstGeom>
          <a:noFill/>
        </p:spPr>
      </p:pic>
      <p:pic>
        <p:nvPicPr>
          <p:cNvPr id="23558" name="Picture 6" descr="Соусы для салат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4648200"/>
            <a:ext cx="28956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Как приготовить вкусный шашлык из свинины, курицы и баранины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828800"/>
            <a:ext cx="4038600" cy="5029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00" y="228600"/>
            <a:ext cx="3962400" cy="868362"/>
          </a:xfrm>
        </p:spPr>
        <p:txBody>
          <a:bodyPr/>
          <a:lstStyle/>
          <a:p>
            <a:r>
              <a:rPr lang="ru-RU" dirty="0" smtClean="0"/>
              <a:t>Маринады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304800"/>
            <a:ext cx="4953000" cy="6324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Маринад I.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уксус винный, масло растительное, лук, соль, сахар,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Маринад II.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лимон, масло растительное, зелень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Маринад III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Пикантный соус-маринад по рецепту немецкой кухни подойдет к отварной рыбе, овощам и салатам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лимон, сметана, зелень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Маринад IV.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кефир, масло растительное, зелень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Маринад для салата из рыбы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масло кукурузное, соль, уксус, лимон, сахар, масло растительное, сок лимонный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Салатный соусы или 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дрессинги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это добавки, предназначенные для салатов, чтобы придать им дополнительный вкус сочности, кислоты, пикантности или сладости, а так же объединить ингредиенты.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Самые популярные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заправки для салатов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это сметана, растительное масло и майонез.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Весьма популярна, так называемая, французская заправка, приготовленная на основе растительного масла и уксуса с различными специями.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 всегда можете экспериментировать, создавая более интересные и сложные салатные заправки из натурального йогурта, сливок, горчицы, вина, томатной пасты.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Салат без заправки не более чем смесь компонентов. Именно соус делает блюдо цельным, законченным и неповторимым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Рецепты заправок для салатов могут содержать: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Растительное и растопленное сливочное масло,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Рубленная зелень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кинзы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петрушки, укропа, лука,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Измельченный чеснок,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Яблочный  или бальзамический уксус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Острые специи и пряности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Готовая горчица или горчичный порошок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Сок и цедра свежего лимона, лайма, апельсина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Хрен, соль, белый или тростниковый сахарный песок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сливки, сметана, йогурт и другие кисломолочные продукты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Куриное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перепелинное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яйцо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Натуральный мед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Семена кунжута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Коричневый порошок, корень имбиря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Салатные заправки на основе растительных масел.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Подсолнечное, кунжутное, оливковое, хлопковое, горчичное, кукурузное, льняное.</a:t>
            </a:r>
          </a:p>
          <a:p>
            <a:pPr algn="ctr"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Оливковое масло – для диетических салатов (послабляющее действие).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Кукурузное масло – для рациона беременных , для вегетарианцев, для постного рациона, для школьного питания (снимает усталость и напряжение).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Горчичное масло повышает сопротивляемость организма к инфекциям и участвует в поддержании гормонального баланса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Хлопковое масло –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аллергенно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Льняное масло отличается специфическим вкусом, лучше всего подходит к салатам в состав которых входит картофель.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Нерафинированные масла – имеют выраженный цвет и аромат. Нагревать не рекомендуется.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Уксус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зависимости от происхождения  уксус различается по кислотности и сладости.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562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Столовый уксус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не рекомендуется использовать  в приготовлении салатных заправок.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Винный уксус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бывает красным и белым. Белый гораздо мягкий и нежный. Его используют преимущественно в салатах из свежих овощей. Ароматизируют белый уксус  - эстрагоном. Красный винный уксус содержит больше кислоты и отлично сочетается  с плотными ореховыми и оливковыми маслами, отлично подойдет к зеленым листовым  овощам.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Яблочный уксус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мягкий, хорошо сбалансированный вкус и яркую, заметную фруктовую нотку. Может использоваться практически в любых салатах из овощей и круп.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Травянистые уксусы.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Чаще всего это белый винный или яблочный уксус, настоянный на ароматных травах. Отлично сочетается с оливковым маслом, подойдет к свежим овощам с отварным мясом и языком.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Бальзамический уксус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самый редкий и дорогой. Бывает 3 степеней выдержки: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1степень до 15 лет – сладкий, сравнительно не дорогой, не пригоден  для использования,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степень от 15 до 25 лет при использовании нужно смешивать с белым винным или яблочным уксусом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3-я, высшая степень начинается с 25 лет используется по 1-2 капельки,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благодоря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своему сильному аромату.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олуфабрикаты &quot; Страница 23 - кулинарные рецепты с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295524"/>
            <a:ext cx="5753100" cy="45624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Французский соус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заправка для винегрета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9530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 ст.ложки уксуса (белый винный)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или сок  свежего лимона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 ст. ложек оливкового масла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 ч.ложка горчицы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дижонской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Соль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Черный перец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Приготовление: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Смешать уксус, горчицу, соль в небольшой ёмкости, дать настояться в течении 10-15 минут.  При помощи венчика тщательно вбить в уксус оливковое масло, добавляя его тонкой струйкой. Долгое взбивание приведет к загустению соуса.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самом конце добавить молотый перец, перемешать и сразу подавать.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урица запеченная в духовке рецепт &quot; ВКУСНЫЕ РЕЦЕПТЫ 2014 С ФОТО. Вкусные рецепты с фотографиями на каждый день. Рецепты салат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990601"/>
            <a:ext cx="4953000" cy="5867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Соус бальзамический (заправка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Balsamic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Vinaigrette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371600"/>
            <a:ext cx="5791200" cy="5334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рецепт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1/3 стакана бальзамического уксуса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2/3 стакана оливкового масла холодного отжима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мелко нарезанная луковица шалот или половинка красного лука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ст.л. меда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1,5 ч.л. острой горчицы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1-1,5 ч.л. мелкой соли (или по вкусу)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0,5 ч.л.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свежемолотого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черного перца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ст.л. лимонного сока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Приготовление:</a:t>
            </a:r>
          </a:p>
          <a:p>
            <a:pPr marL="180000" indent="-180000">
              <a:spcBef>
                <a:spcPts val="0"/>
              </a:spcBef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Поместите нарезанный лук в глубокую миску, добавьте бальзамический уксус. Постепенно вводите оливковое масло, сразу же размешивая венчиком - так уксус и масло соединятся в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кремообразную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бальзамическую заправку для салата. 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Добавьте остальные компоненты. </a:t>
            </a:r>
          </a:p>
          <a:p>
            <a:pPr marL="180000" indent="-180000">
              <a:spcBef>
                <a:spcPts val="0"/>
              </a:spcBef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Дайте бальзамическому соусу настояться несколько часов. Бальзамическая салатная заправка хранится в холодильнике в течение нескольких дней. Соус для салата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бальзамическим уксусом имеет более нежный, мягкий вкус, чем обычная французская заправка, поэтому он хорошо подходит для овощей с нежным вкусом, таких как спаржа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заправка Съешь Меня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95600" cy="1904999"/>
          </a:xfrm>
          <a:prstGeom prst="rect">
            <a:avLst/>
          </a:prstGeom>
          <a:noFill/>
        </p:spPr>
      </p:pic>
      <p:pic>
        <p:nvPicPr>
          <p:cNvPr id="6146" name="Picture 2" descr="&quot;Салатная заправка&quot;, описание, фотография и лучшие рецепты на сайте &quot;Афиша-Еда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981449"/>
            <a:ext cx="4419600" cy="28765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Чесночное масло – универсальная заправка 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длительного хранения.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Оно превосходно вписывается в рецепты салатов из свежих и маринованных овощей (томаты, цукини, сладкий перец, артишоки, салатные капусты).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Ингредиенты: оливковое масло, чеснок, перец чили.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разогретое масло добавляем перец, затем измельченный чеснок, пассеруем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минут.  Процеживают и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хранят в холодильнике.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762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Ароматизированное растительное масло и уксус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685800"/>
            <a:ext cx="5638800" cy="6019800"/>
          </a:xfrm>
        </p:spPr>
        <p:txBody>
          <a:bodyPr>
            <a:normAutofit fontScale="47500" lnSpcReduction="20000"/>
          </a:bodyPr>
          <a:lstStyle/>
          <a:p>
            <a:pPr marL="0" indent="-72000"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Ароматизировать растительное масло и уксус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очень просто. Нужно просто добавить в хорошее масло или уксус любимые травы и специи и дать им настояться.</a:t>
            </a:r>
          </a:p>
          <a:p>
            <a:pPr marL="0" indent="-72000" algn="just">
              <a:lnSpc>
                <a:spcPct val="120000"/>
              </a:lnSpc>
              <a:spcBef>
                <a:spcPts val="0"/>
              </a:spcBef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Для отдушки масла или уксуса можно использовать любые свежие или сухие травы: тимьян, розмарин, базилик,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орегано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(душицу), лаванду, семена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кинзы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(кориандра) и укропа, чеснок, лавровый лист, эстрагон, шалфей,  острый перец чили. Уксус можно также 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отдушивать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фруктами или ягодами: апельсином, малиной и т.п. </a:t>
            </a:r>
          </a:p>
          <a:p>
            <a:pPr marL="0" indent="-7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Возьмите качественное растительное масло холодного отжима (оливковое, рапсовое, авокадо, арахисовое, грецкого ореха, виноградной косточки и т.п.)   и перелейте его в стеклянную банку. Добавьте в масло большое количество трав и специй (жесткие ингредиенты лучше сначала разломать и размять). Закройте банку крышкой и поставьте масло в теплое место на неделю-две. Когда масло напитается ароматами трав и специй, процедите его и перелейте в чистую красивую бутылку или специальный графинчик для масла с плотной крышкой. Для украшения можете добавить в готовое масло свежую веточку травы, кусочек чеснока или перец чили так, чтобы они были целиком покрыты маслом. Используйте масло для салатов, овощных соусов и заправок, для обмакивания хлеба и как приправу к различным блюдам.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САЛАТНЫЕ ЗАПРАВКИ Самые полезные рецепты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447800"/>
            <a:ext cx="3600450" cy="572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1225</Words>
  <Application>Microsoft Office PowerPoint</Application>
  <PresentationFormat>Экран (4:3)</PresentationFormat>
  <Paragraphs>130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Gabriola</vt:lpstr>
      <vt:lpstr>Times New Roman</vt:lpstr>
      <vt:lpstr>Office Theme</vt:lpstr>
      <vt:lpstr>Заправки МДК 03.02 </vt:lpstr>
      <vt:lpstr>Салатный соусы или дрессинги </vt:lpstr>
      <vt:lpstr>Салат без заправки не более чем смесь компонентов. Именно соус делает блюдо цельным, законченным и неповторимым</vt:lpstr>
      <vt:lpstr>Салатные заправки на основе растительных масел.</vt:lpstr>
      <vt:lpstr>Уксус  в зависимости от происхождения  уксус различается по кислотности и сладости.</vt:lpstr>
      <vt:lpstr>Французский соус заправка для винегрета</vt:lpstr>
      <vt:lpstr>Соус бальзамический (заправка Balsamic Vinaigrette)</vt:lpstr>
      <vt:lpstr>Чесночное масло – универсальная заправка  длительного хранения.</vt:lpstr>
      <vt:lpstr>Ароматизированное растительное масло и уксус</vt:lpstr>
      <vt:lpstr>Презентация PowerPoint</vt:lpstr>
      <vt:lpstr>Соус на кефире, заправка ранчо (Ranch)</vt:lpstr>
      <vt:lpstr>Маринады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User8</cp:lastModifiedBy>
  <cp:revision>37</cp:revision>
  <dcterms:created xsi:type="dcterms:W3CDTF">2015-02-02T04:15:26Z</dcterms:created>
  <dcterms:modified xsi:type="dcterms:W3CDTF">2022-12-28T12:04:35Z</dcterms:modified>
</cp:coreProperties>
</file>