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5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4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0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2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6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91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7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49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0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8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0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6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8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9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A33CA2-A807-48D0-8467-85ADC0F58BE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72E46A-FAF2-41C1-9428-B3A2C4C0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14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5538"/>
            <a:ext cx="11734800" cy="1704702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1571" y="2472268"/>
            <a:ext cx="7480075" cy="142046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« КРУАССАНЫ»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Людмила\Desktop\круассан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53102"/>
            <a:ext cx="37147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15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Людмила\Desktop\1332252954_rimskij-kolizej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422" y="3140165"/>
            <a:ext cx="5115487" cy="326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C:\Users\Людмила\Desktop\ит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537" y="3716356"/>
            <a:ext cx="5695405" cy="304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4422" y="300447"/>
            <a:ext cx="11059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европейской стране сложилась особая культура приготовления и подачи свежих утренних слоеных булочек в форме полумесяца. Так, в Италии в многочисленных мелких кафе и ресторанчиках после 11 часов утра можно не найти ароматные рогалики: их разбирают мгновенно.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круассан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римляне любят съесть не только на завтрак, но и на  ночь глядя. </a:t>
            </a:r>
          </a:p>
        </p:txBody>
      </p:sp>
    </p:spTree>
    <p:extLst>
      <p:ext uri="{BB962C8B-B14F-4D97-AF65-F5344CB8AC3E}">
        <p14:creationId xmlns:p14="http://schemas.microsoft.com/office/powerpoint/2010/main" val="38847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4" y="255287"/>
            <a:ext cx="11364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круассаны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 во всем мире. В Германии эти булочки получили большое распространение. Правда, там их называют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Францбрётхен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Германии их сдабривают сахаром с корицей, наполняют шоколадом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иногда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изюм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3" descr="C:\Users\Людмила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377" y="2052957"/>
            <a:ext cx="7583828" cy="443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05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183" y="184947"/>
            <a:ext cx="11599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Греции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круассаны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делают с ветчиной и сыром, брынзой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помидорами и шпинатом, где их едят не только на десерт.</a:t>
            </a:r>
          </a:p>
        </p:txBody>
      </p:sp>
      <p:pic>
        <p:nvPicPr>
          <p:cNvPr id="3" name="Picture 2" descr="C:\Users\Людмила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153" y="1139054"/>
            <a:ext cx="6143636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Людмила\Desktop\102315_535eaa60e17ce535eaa60e180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82" y="2429691"/>
            <a:ext cx="4973017" cy="414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60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17" y="498455"/>
            <a:ext cx="11247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круассаны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покрывают сладкой глазурью или наполняют шоколадом, их всегда можно купить в булочных и киосках фаст-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C:\Users\Людмила\Desktop\cd811ea52b42abec826d3c7d2f19b9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897" y="1999649"/>
            <a:ext cx="4206240" cy="413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Людмила\Desktop\shop_items_catalog_image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903" y="1883450"/>
            <a:ext cx="6426926" cy="485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39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" y="317923"/>
            <a:ext cx="11913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Франции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круассан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приобрел настолько большую популярность, что стал вторым символом после Эйфелевой башни. 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Круассан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переводе с французского означает «месяц». Небольшие булочки из слоеного дрожжевого теста с добавлением масла в форме полумесяца весь мир теперь с легкой руки французов зовет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круассанами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Круассаны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изысканное лакомство и неизменный элемент французского завтрака, подается к кофе для взрослых или горячему шоколаду для детей. В настоящем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круассане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должно быть никакой начинки, ни шоколада, ни варенья, ни крема, ничего другого.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Людмила\Desktop\круасса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40" y="4016258"/>
            <a:ext cx="3331027" cy="284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44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круассан\3сдобный символ ф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127" y="352696"/>
            <a:ext cx="5110966" cy="411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Людмила\Desktop\круассан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3" y="1606732"/>
            <a:ext cx="6888636" cy="476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170948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</TotalTime>
  <Words>158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i ko</dc:creator>
  <cp:lastModifiedBy>1</cp:lastModifiedBy>
  <cp:revision>13</cp:revision>
  <dcterms:created xsi:type="dcterms:W3CDTF">2021-10-19T20:18:34Z</dcterms:created>
  <dcterms:modified xsi:type="dcterms:W3CDTF">2022-12-28T08:08:37Z</dcterms:modified>
</cp:coreProperties>
</file>