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5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4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2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6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4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7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7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5E2E-DCCC-4DA5-A546-3E3EF06539A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0C8A0-E156-409D-84B6-DD05F4BDC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0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8275"/>
            <a:ext cx="9144000" cy="9533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1744" y="1636078"/>
            <a:ext cx="9144000" cy="78708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мочеотделения и размножения.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2294892"/>
            <a:ext cx="3446097" cy="45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-260604"/>
            <a:ext cx="10040112" cy="75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1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253746"/>
            <a:ext cx="8805672" cy="66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5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244602"/>
            <a:ext cx="9390888" cy="70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7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2" y="107442"/>
            <a:ext cx="909828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42316"/>
            <a:ext cx="9564624" cy="71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8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6344"/>
            <a:ext cx="8110728" cy="60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473202"/>
            <a:ext cx="8513064" cy="63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205740"/>
            <a:ext cx="8869680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4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530352"/>
            <a:ext cx="8869680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8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0"/>
            <a:ext cx="9217152" cy="69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2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592"/>
            <a:ext cx="8650224" cy="64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9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12598"/>
            <a:ext cx="8860536" cy="66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0"/>
            <a:ext cx="9464040" cy="70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5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6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6" y="157734"/>
            <a:ext cx="9165336" cy="687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0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178308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21742"/>
            <a:ext cx="8759952" cy="65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-192024"/>
            <a:ext cx="9217152" cy="69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4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-276606"/>
            <a:ext cx="909828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7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0"/>
            <a:ext cx="9500616" cy="71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9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-178308"/>
            <a:ext cx="9381744" cy="70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</Words>
  <Application>Microsoft Office PowerPoint</Application>
  <PresentationFormat>Широкоэкранный</PresentationFormat>
  <Paragraphs>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Тема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5</cp:revision>
  <dcterms:created xsi:type="dcterms:W3CDTF">2020-02-26T14:51:11Z</dcterms:created>
  <dcterms:modified xsi:type="dcterms:W3CDTF">2020-02-26T10:41:11Z</dcterms:modified>
</cp:coreProperties>
</file>