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BBA4A39-0F0D-46AC-AFFE-A4E86157E12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B105677-2445-40AA-9DAC-8BB77951D95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3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4A39-0F0D-46AC-AFFE-A4E86157E12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05677-2445-40AA-9DAC-8BB77951D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57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4A39-0F0D-46AC-AFFE-A4E86157E12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05677-2445-40AA-9DAC-8BB77951D95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87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4A39-0F0D-46AC-AFFE-A4E86157E12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05677-2445-40AA-9DAC-8BB77951D95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589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4A39-0F0D-46AC-AFFE-A4E86157E12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05677-2445-40AA-9DAC-8BB77951D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19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4A39-0F0D-46AC-AFFE-A4E86157E12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05677-2445-40AA-9DAC-8BB77951D95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461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4A39-0F0D-46AC-AFFE-A4E86157E12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05677-2445-40AA-9DAC-8BB77951D95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733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4A39-0F0D-46AC-AFFE-A4E86157E12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05677-2445-40AA-9DAC-8BB77951D95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729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4A39-0F0D-46AC-AFFE-A4E86157E12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05677-2445-40AA-9DAC-8BB77951D95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93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4A39-0F0D-46AC-AFFE-A4E86157E12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05677-2445-40AA-9DAC-8BB77951D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68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4A39-0F0D-46AC-AFFE-A4E86157E12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05677-2445-40AA-9DAC-8BB77951D95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30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4A39-0F0D-46AC-AFFE-A4E86157E12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05677-2445-40AA-9DAC-8BB77951D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67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4A39-0F0D-46AC-AFFE-A4E86157E12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05677-2445-40AA-9DAC-8BB77951D95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52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4A39-0F0D-46AC-AFFE-A4E86157E12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05677-2445-40AA-9DAC-8BB77951D95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26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4A39-0F0D-46AC-AFFE-A4E86157E12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05677-2445-40AA-9DAC-8BB77951D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01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4A39-0F0D-46AC-AFFE-A4E86157E12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05677-2445-40AA-9DAC-8BB77951D95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10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4A39-0F0D-46AC-AFFE-A4E86157E12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05677-2445-40AA-9DAC-8BB77951D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68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BA4A39-0F0D-46AC-AFFE-A4E86157E12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105677-2445-40AA-9DAC-8BB77951D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67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0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6460" y="3050707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ru-RU" dirty="0"/>
              <a:t>Генная инженерия бактерий, высших растений и области её применения.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7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535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Вопрос 1.Нуклеиновые кислоты и факторы наследственности у живых организмов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Важнейшим </a:t>
            </a:r>
            <a:r>
              <a:rPr lang="ru-RU" dirty="0"/>
              <a:t>компонентом всех живых организмов являются нуклеиновые кислоты: рибонуклеиновые и дезоксирибонуклеиновые кислоты. Нуклеиновые кислоты состоят из моносахаридов (рибозы и </a:t>
            </a:r>
            <a:r>
              <a:rPr lang="ru-RU" dirty="0" err="1"/>
              <a:t>дезоксирибозы</a:t>
            </a:r>
            <a:r>
              <a:rPr lang="ru-RU" dirty="0"/>
              <a:t>) и пуриновых (</a:t>
            </a:r>
            <a:r>
              <a:rPr lang="ru-RU" dirty="0" err="1"/>
              <a:t>аденин</a:t>
            </a:r>
            <a:r>
              <a:rPr lang="ru-RU" dirty="0"/>
              <a:t>, гуанин) и пиримидиновых (</a:t>
            </a:r>
            <a:r>
              <a:rPr lang="ru-RU" dirty="0" err="1"/>
              <a:t>цитозин</a:t>
            </a:r>
            <a:r>
              <a:rPr lang="ru-RU" dirty="0"/>
              <a:t>, </a:t>
            </a:r>
            <a:r>
              <a:rPr lang="ru-RU" dirty="0" err="1"/>
              <a:t>урацил</a:t>
            </a:r>
            <a:r>
              <a:rPr lang="ru-RU" dirty="0"/>
              <a:t>, </a:t>
            </a:r>
            <a:r>
              <a:rPr lang="ru-RU" dirty="0" err="1"/>
              <a:t>тимин</a:t>
            </a:r>
            <a:r>
              <a:rPr lang="ru-RU" dirty="0"/>
              <a:t>) азотистых оснований. В состав </a:t>
            </a:r>
            <a:r>
              <a:rPr lang="ru-RU" b="1" dirty="0"/>
              <a:t>рибонуклеиновой кислоты </a:t>
            </a:r>
            <a:r>
              <a:rPr lang="ru-RU" dirty="0"/>
              <a:t>входит рибоза, </a:t>
            </a:r>
            <a:r>
              <a:rPr lang="ru-RU" dirty="0" err="1"/>
              <a:t>аденин</a:t>
            </a:r>
            <a:r>
              <a:rPr lang="ru-RU" dirty="0"/>
              <a:t>, гуанин, </a:t>
            </a:r>
            <a:r>
              <a:rPr lang="ru-RU" dirty="0" err="1"/>
              <a:t>цитозин</a:t>
            </a:r>
            <a:r>
              <a:rPr lang="ru-RU" dirty="0"/>
              <a:t>, </a:t>
            </a:r>
            <a:r>
              <a:rPr lang="ru-RU" dirty="0" err="1"/>
              <a:t>ура­цил</a:t>
            </a:r>
            <a:r>
              <a:rPr lang="ru-RU" dirty="0"/>
              <a:t>, </a:t>
            </a:r>
            <a:r>
              <a:rPr lang="ru-RU" b="1" dirty="0"/>
              <a:t>дезоксирибонуклеиновой </a:t>
            </a:r>
            <a:r>
              <a:rPr lang="ru-RU" dirty="0"/>
              <a:t>- </a:t>
            </a:r>
            <a:r>
              <a:rPr lang="ru-RU" dirty="0" err="1"/>
              <a:t>дезоксирибоза</a:t>
            </a:r>
            <a:r>
              <a:rPr lang="ru-RU" dirty="0"/>
              <a:t>, </a:t>
            </a:r>
            <a:r>
              <a:rPr lang="ru-RU" dirty="0" err="1"/>
              <a:t>аденин</a:t>
            </a:r>
            <a:r>
              <a:rPr lang="ru-RU" dirty="0"/>
              <a:t>, гуанин, </a:t>
            </a:r>
            <a:r>
              <a:rPr lang="ru-RU" dirty="0" err="1"/>
              <a:t>цитозин</a:t>
            </a:r>
            <a:r>
              <a:rPr lang="ru-RU" dirty="0"/>
              <a:t>, </a:t>
            </a:r>
            <a:r>
              <a:rPr lang="ru-RU" dirty="0" err="1"/>
              <a:t>тимин</a:t>
            </a:r>
            <a:r>
              <a:rPr lang="ru-RU" dirty="0"/>
              <a:t>. Нуклеиновые кислоты состоят из компонентов, называемых нуклеотидами. Каж­дый нуклеотид содержит азотистое основание, моносахариды, фосфорную кисло­ту. Нуклеотиды образуют полинуклеотидную цепь. Нуклеиновые кислоты (ДНК) могут быть одно- и </a:t>
            </a:r>
            <a:r>
              <a:rPr lang="ru-RU" dirty="0" err="1"/>
              <a:t>двухцепочечные</a:t>
            </a:r>
            <a:r>
              <a:rPr lang="ru-RU" dirty="0"/>
              <a:t>. ДНК, за редким исключением, </a:t>
            </a:r>
            <a:r>
              <a:rPr lang="ru-RU" dirty="0" err="1"/>
              <a:t>двухцепочечные</a:t>
            </a:r>
            <a:r>
              <a:rPr lang="ru-RU" dirty="0"/>
              <a:t>. РНК, за редким исключением, </a:t>
            </a:r>
            <a:r>
              <a:rPr lang="ru-RU" dirty="0" err="1"/>
              <a:t>одноцецочечные</a:t>
            </a:r>
            <a:r>
              <a:rPr lang="ru-RU" dirty="0"/>
              <a:t>. При этом азотистые ос­нования располагаются внутри спирали. С помощью водородных связей они об­разуют специфические пары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1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Вопрос 2. Генная инженерия бактерий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Генетическая </a:t>
            </a:r>
            <a:r>
              <a:rPr lang="ru-RU" dirty="0"/>
              <a:t>рекомбинация заключается в обмене генами между двумя хромосомами. Обмен генами и введение в клетку гена, принадлежащего другому виду, можно осуществить посредством генетической рекомбинации. Этот подход был разработан на бактериях, в частности на кишечной палочке, в клетки которой вводили гены животных, человека и добивались их репликации (раз­множения). Выделение фрагментов ДНК в хромосомах, несущих гены с необхо­димыми свойствами, производят с помощью вырабатываемых клетками бактерий ферментов рестрикции </a:t>
            </a:r>
            <a:r>
              <a:rPr lang="ru-RU" b="1" dirty="0"/>
              <a:t>(</a:t>
            </a:r>
            <a:r>
              <a:rPr lang="ru-RU" b="1" dirty="0" err="1"/>
              <a:t>рестриктаз</a:t>
            </a:r>
            <a:r>
              <a:rPr lang="ru-RU" b="1" dirty="0"/>
              <a:t>). </a:t>
            </a:r>
            <a:r>
              <a:rPr lang="ru-RU" dirty="0"/>
              <a:t>В клетках кишечной палочки и других бак­терий были обнаружены ферменты, разрезающие на куски ДНК вирусов и других фагов (там где расположены специфические последовательности нуклеотидов), и тем самым защищающие клетку от разрушения.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90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Вопрос </a:t>
            </a:r>
            <a:r>
              <a:rPr lang="ru-RU" b="1" dirty="0"/>
              <a:t>3. Генная инженерия растений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Перед </a:t>
            </a:r>
            <a:r>
              <a:rPr lang="ru-RU" dirty="0"/>
              <a:t>учеными встала новая задача - как ввести интересующие нас гены в растительную клетку, тем самым получить растения с необходимыми признаками и свойствами. С этой целью были использованы клетки корончатых галлов - опу­холей растений, образующихся на прикорневой части стебля у корневой шейки (отсюда название - корончатый), на подземных (яблоня) и надземных (виноград) частях растений, у прививок в месте стыка привоя с подвоем. Корончатые галлы - настоящая злокачественная опухоль. Их клетки способны распространяться по растению от первичного очага и давать начало вторичным опухолям - метаста­зам. Болезнь поражает свыше 600 видов преимущественно двудольных растений.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23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 Вопрос 4. Получение трансгенных растений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Указанным </a:t>
            </a:r>
            <a:r>
              <a:rPr lang="ru-RU" dirty="0"/>
              <a:t>выше способом новые гены вводят в растения с помощью агробактерий. Наиболее простой путь введения - заражение пораненных растений с </a:t>
            </a:r>
            <a:r>
              <a:rPr lang="ru-RU" dirty="0" err="1"/>
              <a:t>образованием</a:t>
            </a:r>
            <a:r>
              <a:rPr lang="ru-RU" b="1" dirty="0" err="1"/>
              <a:t>корончатогалловых</a:t>
            </a:r>
            <a:r>
              <a:rPr lang="ru-RU" b="1" dirty="0"/>
              <a:t> опухолей. </a:t>
            </a:r>
            <a:r>
              <a:rPr lang="ru-RU" dirty="0"/>
              <a:t>Однако опухолевые клетки не способны к регенерации растений. При заражении растений некоторыми штам­мами агробактерий образуются тератомы - опухоли-уродцы, состоящие из смеси дифференцированных клеток, способных дать начало различным частям расте­ний. Если этих уродцев привить к здоровому корню, то можно получить нор­мальные растения с чужеродными генами, введенными через агробактерию.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413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46676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Вопрос 5. Получение трансгенных животных.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Успехи</a:t>
            </a:r>
            <a:r>
              <a:rPr lang="ru-RU" dirty="0"/>
              <a:t>, достигнутые в выделении генов высших организмов, их </a:t>
            </a:r>
            <a:r>
              <a:rPr lang="ru-RU" dirty="0" err="1"/>
              <a:t>рекомбинирование</a:t>
            </a:r>
            <a:r>
              <a:rPr lang="ru-RU" dirty="0"/>
              <a:t> с бактериальными </a:t>
            </a:r>
            <a:r>
              <a:rPr lang="ru-RU" dirty="0" err="1"/>
              <a:t>плазмидами</a:t>
            </a:r>
            <a:r>
              <a:rPr lang="ru-RU" dirty="0"/>
              <a:t>, клонирование в бактериях, выяснение последовательности составляющих их нуклеотидов, интеграция рекомбинантной ДНК в живую клетку и </a:t>
            </a:r>
            <a:r>
              <a:rPr lang="ru-RU" dirty="0" err="1"/>
              <a:t>экспрссия</a:t>
            </a:r>
            <a:r>
              <a:rPr lang="ru-RU" dirty="0"/>
              <a:t> (размножение) чужеродных генов позволяют говорить о возможности разработки принципиально новой биотехнологии создания животных с нужным геном.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916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Вопросы для самопроверки: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Что </a:t>
            </a:r>
            <a:r>
              <a:rPr lang="ru-RU" dirty="0"/>
              <a:t>такое нуклеиновые кислоты, их функция?</a:t>
            </a:r>
          </a:p>
          <a:p>
            <a:pPr lvl="0"/>
            <a:r>
              <a:rPr lang="ru-RU" dirty="0"/>
              <a:t>Что значит рестриктаза, ДНК- лигаза, вектор, реципиент, плазмида? </a:t>
            </a:r>
          </a:p>
          <a:p>
            <a:pPr lvl="0"/>
            <a:r>
              <a:rPr lang="ru-RU" dirty="0"/>
              <a:t>Какова технология получения трансгенных растений и животных?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615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124</TotalTime>
  <Words>350</Words>
  <Application>Microsoft Office PowerPoint</Application>
  <PresentationFormat>Широкоэкранный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Garamond</vt:lpstr>
      <vt:lpstr>Натуральные материалы</vt:lpstr>
      <vt:lpstr>Генная инженерия бактерий, высших растений и области её применения.</vt:lpstr>
      <vt:lpstr>Вопрос 1.Нуклеиновые кислоты и факторы наследственности у живых организмов</vt:lpstr>
      <vt:lpstr>Вопрос 2. Генная инженерия бактерий</vt:lpstr>
      <vt:lpstr>Вопрос 3. Генная инженерия растений </vt:lpstr>
      <vt:lpstr> Вопрос 4. Получение трансгенных растений </vt:lpstr>
      <vt:lpstr> Вопрос 5. Получение трансгенных животных.   </vt:lpstr>
      <vt:lpstr>Вопросы для самопроверки: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Генная инженерия бактерий, высших растений и области её применения.</dc:title>
  <dc:creator>User</dc:creator>
  <cp:lastModifiedBy>User</cp:lastModifiedBy>
  <cp:revision>2</cp:revision>
  <dcterms:created xsi:type="dcterms:W3CDTF">2020-10-20T08:56:05Z</dcterms:created>
  <dcterms:modified xsi:type="dcterms:W3CDTF">2020-10-20T11:00:44Z</dcterms:modified>
</cp:coreProperties>
</file>