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6E21A3-ADD2-46E6-858D-548A5119743C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F9E79A-65FA-4680-B898-F9E0E8DAC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348880"/>
            <a:ext cx="3816424" cy="2160240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085184"/>
            <a:ext cx="3528392" cy="884557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rgbClr val="C00000"/>
                </a:solidFill>
              </a:rPr>
              <a:t>Воспитатель МАДОУ  №32  Д/С « Белоснежка» г. Нефтеюганск. Раджабова М.А</a:t>
            </a:r>
            <a:r>
              <a:rPr lang="ru-RU" sz="1600" b="1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24344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276872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Пространство детской реализации. Проектная деятельность. 5-7 лет. От рождения до школы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76064"/>
          </a:xfrm>
        </p:spPr>
        <p:txBody>
          <a:bodyPr>
            <a:noAutofit/>
          </a:bodyPr>
          <a:lstStyle/>
          <a:p>
            <a:r>
              <a:rPr lang="ru-RU" sz="2400" b="1" dirty="0"/>
              <a:t>ЗАКЛЮЧЕНИЕ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34096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Проектная деятельность обладает целым рядом характеристик, которые оказывают положительное влияние на развитие ребенка. В ходе проектной деятельности расширяются знания детей  об окружающем мире. Дошкольники приобретают необходимые социальные навыки - они становятся внимательнее друг к другу. Нельзя не сказать о влияния проектной деятельности на воспитателя. Проектирование заставляет педагога постоянно находится в пространстве возможностей часто изменяет его мировоззрение и не допускает  применение стандартных, шаблонных действий , требует ежедневного творчество, личностного </a:t>
            </a:r>
            <a:r>
              <a:rPr lang="ru-RU" dirty="0" smtClean="0"/>
              <a:t>роста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Конфуций  </a:t>
            </a:r>
            <a:r>
              <a:rPr lang="ru-RU" dirty="0">
                <a:solidFill>
                  <a:srgbClr val="0070C0"/>
                </a:solidFill>
              </a:rPr>
              <a:t>говорил</a:t>
            </a:r>
            <a:r>
              <a:rPr lang="ru-RU" b="1" i="1" dirty="0" smtClean="0">
                <a:solidFill>
                  <a:srgbClr val="0070C0"/>
                </a:solidFill>
              </a:rPr>
              <a:t>:  </a:t>
            </a:r>
            <a:r>
              <a:rPr lang="ru-RU" b="1" i="1" dirty="0">
                <a:solidFill>
                  <a:srgbClr val="0070C0"/>
                </a:solidFill>
              </a:rPr>
              <a:t>«Когда я слышу, вижу,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обсуждаю и </a:t>
            </a:r>
            <a:r>
              <a:rPr lang="ru-RU" b="1" i="1" dirty="0">
                <a:solidFill>
                  <a:srgbClr val="0070C0"/>
                </a:solidFill>
              </a:rPr>
              <a:t>делаю</a:t>
            </a:r>
            <a:r>
              <a:rPr lang="ru-RU" b="1" i="1" dirty="0" smtClean="0">
                <a:solidFill>
                  <a:srgbClr val="0070C0"/>
                </a:solidFill>
              </a:rPr>
              <a:t>,  </a:t>
            </a:r>
            <a:r>
              <a:rPr lang="ru-RU" b="1" i="1" dirty="0">
                <a:solidFill>
                  <a:srgbClr val="0070C0"/>
                </a:solidFill>
              </a:rPr>
              <a:t>я получаю знания и умения».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http://1.bp.blogspot.com/---nGtp7VdSM/U4yWprJnODI/AAAAAAAAB_g/YpJ02Np5UtY/s1600/%D1%81%D0%B0%D0%B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r="2165"/>
          <a:stretch/>
        </p:blipFill>
        <p:spPr bwMode="auto">
          <a:xfrm>
            <a:off x="4355976" y="2636912"/>
            <a:ext cx="4356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0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080120"/>
          </a:xfrm>
        </p:spPr>
        <p:txBody>
          <a:bodyPr>
            <a:noAutofit/>
          </a:bodyPr>
          <a:lstStyle/>
          <a:p>
            <a:r>
              <a:rPr lang="ru-RU" sz="3200" b="1" dirty="0"/>
              <a:t>ПРОСТРАНСТВО ДЕТСКОЙ РЕАЛИЗАЦИИ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5256584" cy="408504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b="1" dirty="0"/>
              <a:t>Пространство детской реализации включает в себя специальную организацию времени и места, где дети могут предъявлять свою индивидуальность. Проектная деятельность в пространстве детской реализации подразумевает создание условий, когда где дети могут:</a:t>
            </a:r>
          </a:p>
          <a:p>
            <a:r>
              <a:rPr lang="ru-RU" sz="1600" b="1" dirty="0"/>
              <a:t>- обсуждать содержание деятельности;</a:t>
            </a:r>
          </a:p>
          <a:p>
            <a:r>
              <a:rPr lang="ru-RU" sz="1600" b="1" dirty="0"/>
              <a:t>- проявлять творческую инициативу;</a:t>
            </a:r>
          </a:p>
          <a:p>
            <a:r>
              <a:rPr lang="ru-RU" sz="1600" b="1" dirty="0"/>
              <a:t>- анализировать имеющиеся возможности;</a:t>
            </a:r>
          </a:p>
          <a:p>
            <a:r>
              <a:rPr lang="ru-RU" sz="1600" b="1" dirty="0"/>
              <a:t>- изготавливать различные продукты (индивидуально или совместно с детьми);</a:t>
            </a:r>
          </a:p>
          <a:p>
            <a:r>
              <a:rPr lang="ru-RU" sz="1600" b="1" dirty="0"/>
              <a:t>- предъявлять продукты;</a:t>
            </a:r>
          </a:p>
          <a:p>
            <a:r>
              <a:rPr lang="ru-RU" sz="1600" b="1" dirty="0"/>
              <a:t>-обсуждать социальную значимость продукта - хранить и использовать продукты.</a:t>
            </a:r>
          </a:p>
        </p:txBody>
      </p:sp>
      <p:pic>
        <p:nvPicPr>
          <p:cNvPr id="1030" name="Picture 6" descr="http://mdou83.edu.yar.ru/images/images/fgos_do_w207_h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5216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8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88832" cy="46985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2700" b="1" dirty="0"/>
              <a:t>ИГРА В ПРОСТРАНСТВЕ ДЕТСКОЙ РЕАЛИЗАЦИИ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/>
              <a:t>Пространство детской реализации предполагает создание продукта, в котором воплощен детский замысел. Игра является продуктивной деятельностью. Мотивом игровой деятельности является сам процесс игры. Игра вид активности, который организует сам ребенок. Следует учитывать и еще одно обстоятельство: игра является ведущим видом деятельности в дошкольном возрасте. С. Выготский рассматривал игру как зону ближайшего развития. Зона ближайшего развития определяется взаимодействием взрослого и ребенка по поводу осваиваемого культурного образца.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40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704856" cy="3600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200" b="1" dirty="0"/>
              <a:t>ЧТО ТАКОЕ ПРОЕКТНАЯ ДЕЯТЕЛЬНОСТЬ</a:t>
            </a:r>
            <a:endParaRPr lang="ru-RU" sz="1200" dirty="0"/>
          </a:p>
          <a:p>
            <a:pPr marL="68580" indent="0">
              <a:buNone/>
            </a:pPr>
            <a:r>
              <a:rPr lang="ru-RU" sz="1200" dirty="0"/>
              <a:t>Проектная деятельность представляет собой особый тип взаимодействия ребенка и взрослого и строится на следующих принципах.</a:t>
            </a:r>
          </a:p>
          <a:p>
            <a:r>
              <a:rPr lang="ru-RU" sz="1200" dirty="0"/>
              <a:t>Во - первых проектная деятельность выступает именно как проектная только в том случае, если прямое, натуральное действие оказывается невозможным. Другими словами, если ребенок захотел что-то нарисовать, потом взял карандаш, лист бумаги и осуществил свой замысел, то это не будет являться проектной деятельностью – все действия ребенка выполнены в рамках традиционной продуктивной деятельности. Проектная деятельность возникает  только тогда, когда ребенок видит  проблему и задумывается над ее решением. 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Вторая особенность проектной деятельности заключается в том, что ее участники должны быть мотивированы. Но простого интереса недостаточно. Нужно чтобы и педагог, и ребенок реализовывали в проектной деятельности не только свое понимание, но и свои смыслы</a:t>
            </a:r>
          </a:p>
          <a:p>
            <a:r>
              <a:rPr lang="ru-RU" sz="1200" dirty="0"/>
              <a:t>Третьей важной особенностью проектной деятельности является ее адресный характер. Поскольку в ходе проектной деятельности ребенок выражает свое отношение, он всегда ищет адресата – человека, к которому обращено его высказывание. Именно поэтому проектная деятельность имеет ярко выраженную социальную окраску, и в конечном итоге является одним из немногих социально значимых действий, доступных дошкольнику</a:t>
            </a:r>
            <a:endParaRPr lang="ru-RU" sz="1200" dirty="0"/>
          </a:p>
        </p:txBody>
      </p:sp>
      <p:pic>
        <p:nvPicPr>
          <p:cNvPr id="4" name="Picture 2" descr="http://www.bumerangdobra42.ru/files/inline-images/0_81c78_a6f25ac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62192"/>
            <a:ext cx="6573890" cy="21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40888" cy="720080"/>
          </a:xfrm>
        </p:spPr>
        <p:txBody>
          <a:bodyPr>
            <a:normAutofit/>
          </a:bodyPr>
          <a:lstStyle/>
          <a:p>
            <a:r>
              <a:rPr lang="ru-RU" sz="3200" b="1" cap="all" dirty="0"/>
              <a:t>Виды проектной деятельности.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19595"/>
            <a:ext cx="7272808" cy="3456621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3400" dirty="0" smtClean="0"/>
              <a:t>Несмотря </a:t>
            </a:r>
            <a:r>
              <a:rPr lang="ru-RU" sz="3400" dirty="0"/>
              <a:t>на общие особенности структуры, можно выделить три основных вида проектной деятельности </a:t>
            </a:r>
            <a:r>
              <a:rPr lang="ru-RU" sz="3400" i="1" dirty="0"/>
              <a:t>каждый из которых обладает своими особенностями, структурой и характерными этапами реализации: </a:t>
            </a:r>
          </a:p>
          <a:p>
            <a:pPr lvl="0"/>
            <a:r>
              <a:rPr lang="ru-RU" sz="3400" i="1" dirty="0"/>
              <a:t>исследовательская, </a:t>
            </a:r>
          </a:p>
          <a:p>
            <a:pPr lvl="0"/>
            <a:r>
              <a:rPr lang="ru-RU" sz="3400" i="1" dirty="0"/>
              <a:t>творческая </a:t>
            </a:r>
          </a:p>
          <a:p>
            <a:pPr lvl="0"/>
            <a:r>
              <a:rPr lang="ru-RU" sz="3400" i="1" dirty="0"/>
              <a:t>нормативная 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http://www.gemchyjinka.ru/wp-content/uploads/2012/05/0_122910_eeceffb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20" y="4077072"/>
            <a:ext cx="4355976" cy="23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84666" cy="648072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Исследовательский проект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5472608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Исследовательский проект, носит индивидуальный характер. Реализация проекта занимает около месяца и включает в себя четыре этапа.</a:t>
            </a:r>
          </a:p>
          <a:p>
            <a:r>
              <a:rPr lang="ru-RU" dirty="0"/>
              <a:t>Первый этап - формулировка задач </a:t>
            </a:r>
          </a:p>
          <a:p>
            <a:r>
              <a:rPr lang="ru-RU" dirty="0"/>
              <a:t>Второй этап - реализация проекта</a:t>
            </a:r>
          </a:p>
          <a:p>
            <a:r>
              <a:rPr lang="ru-RU" dirty="0"/>
              <a:t>Третий этап - презентация проекта</a:t>
            </a:r>
          </a:p>
          <a:p>
            <a:r>
              <a:rPr lang="ru-RU" dirty="0"/>
              <a:t>Четвертый этап - выставка</a:t>
            </a:r>
          </a:p>
          <a:p>
            <a:endParaRPr lang="ru-RU" dirty="0"/>
          </a:p>
        </p:txBody>
      </p:sp>
      <p:pic>
        <p:nvPicPr>
          <p:cNvPr id="5" name="Picture 2" descr="http://www.mikrobot.ru/images/1114/8129496_m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778159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8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792088"/>
          </a:xfrm>
        </p:spPr>
        <p:txBody>
          <a:bodyPr>
            <a:normAutofit/>
          </a:bodyPr>
          <a:lstStyle/>
          <a:p>
            <a:r>
              <a:rPr lang="ru-RU" sz="3200" b="1" cap="all" dirty="0"/>
              <a:t>Творческий проект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96855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/>
              <a:t>В ходе творческой проектной деятельности создается новый творческий продукт. Если исследовательская проектная деятельность, как правило, носит индивидуальный характер, то творческий проект чаще осуществляется коллективно или совместно с родителями. При этом необходимо сохранить все вышеуказанные характеристики проектной деятельности:</a:t>
            </a:r>
          </a:p>
          <a:p>
            <a:r>
              <a:rPr lang="ru-RU" dirty="0"/>
              <a:t>Первый этап - проводится подготовительная работа</a:t>
            </a:r>
          </a:p>
          <a:p>
            <a:r>
              <a:rPr lang="ru-RU" dirty="0"/>
              <a:t>Второй этап - определяются мотивы участия детей  в предстоящей деятельности </a:t>
            </a:r>
          </a:p>
          <a:p>
            <a:r>
              <a:rPr lang="ru-RU" dirty="0"/>
              <a:t>Третий этап - дети высказывают  свои идеи реализации проекта.</a:t>
            </a:r>
          </a:p>
          <a:p>
            <a:r>
              <a:rPr lang="ru-RU" dirty="0"/>
              <a:t>Четвертый этап - зарисовка своих идей.</a:t>
            </a:r>
          </a:p>
          <a:p>
            <a:r>
              <a:rPr lang="ru-RU" dirty="0"/>
              <a:t>Пятый этап - демонстрация своей работы. </a:t>
            </a:r>
          </a:p>
          <a:p>
            <a:r>
              <a:rPr lang="ru-RU" dirty="0"/>
              <a:t>Шестой этап - связан с информированием родителей.</a:t>
            </a:r>
          </a:p>
          <a:p>
            <a:r>
              <a:rPr lang="ru-RU" dirty="0"/>
              <a:t>Седьмой этап - педагог вместе с детьми организует работу.</a:t>
            </a:r>
          </a:p>
          <a:p>
            <a:r>
              <a:rPr lang="ru-RU" dirty="0"/>
              <a:t>Восьмой этап - педагог продумывают, как представить полученный продукт.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8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ru-RU" sz="2800" b="1" cap="all" dirty="0"/>
              <a:t>Нормативный проект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848872" cy="532859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/>
              <a:t>Нормативная проектная деятельность подразумевает проект по созданию свода правил, по которым должны жить дети в детском саду. Проект такого типа всегда инициируется педагогом.</a:t>
            </a:r>
          </a:p>
          <a:p>
            <a:r>
              <a:rPr lang="ru-RU" dirty="0"/>
              <a:t>Первый этап - воспитатель выявляет ситуации, в которых проявляются нежелательные формы поведения детей.</a:t>
            </a:r>
          </a:p>
          <a:p>
            <a:r>
              <a:rPr lang="ru-RU" dirty="0"/>
              <a:t>Второй этап - педагог инициирует обсуждения вариантов поведения в той или иной ситуации.</a:t>
            </a:r>
          </a:p>
          <a:p>
            <a:r>
              <a:rPr lang="ru-RU" dirty="0"/>
              <a:t>Третий этап - педагог просит детей изобразить не желательные последствия неприемлемого поведения</a:t>
            </a:r>
          </a:p>
          <a:p>
            <a:r>
              <a:rPr lang="ru-RU" dirty="0"/>
              <a:t>Четвертый этап - педагог просит рассказать о своих рисунках.</a:t>
            </a:r>
          </a:p>
          <a:p>
            <a:r>
              <a:rPr lang="ru-RU" dirty="0"/>
              <a:t>Пятый этап - педагог предлагает подумать над тем, как нужно себя вести, чтобы избежать нежелательных последствий.</a:t>
            </a:r>
          </a:p>
          <a:p>
            <a:r>
              <a:rPr lang="ru-RU" dirty="0"/>
              <a:t>Шестой этап - воспитатель просит детей зарисовать это правило так чтобы всем было это понятно.</a:t>
            </a:r>
          </a:p>
          <a:p>
            <a:r>
              <a:rPr lang="ru-RU" dirty="0"/>
              <a:t>Седьмой этап - дети объясняют, что они нарисовали.</a:t>
            </a:r>
          </a:p>
          <a:p>
            <a:r>
              <a:rPr lang="ru-RU" dirty="0"/>
              <a:t>Восьмой этап - связан с оформлением правила и внесение его в книгу правил.</a:t>
            </a:r>
          </a:p>
        </p:txBody>
      </p:sp>
    </p:spTree>
    <p:extLst>
      <p:ext uri="{BB962C8B-B14F-4D97-AF65-F5344CB8AC3E}">
        <p14:creationId xmlns:p14="http://schemas.microsoft.com/office/powerpoint/2010/main" val="2067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381642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/>
              <a:t>    </a:t>
            </a:r>
            <a:r>
              <a:rPr lang="ru-RU" dirty="0" smtClean="0"/>
              <a:t>          </a:t>
            </a:r>
            <a:r>
              <a:rPr lang="ru-RU" b="1" dirty="0"/>
              <a:t>РОЛЬ ПЕДАГОГА В ПРОЕКТНОЙ ДЕЯТЕЛЬНОСТИ.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Роль педагога в проектной деятельности не уменьшается, а наоборот, возрастает. Он становится не столько носителем содержания образования дошкольников, сколько собственно педагогом. Другими словами он становится специалистом по проектированию социальной ситуации развития детей. Такое проектирование оказывается более сложным, чем в системе традиционного образования. От педагога требуется умение видеть как всю группу детей , так и каждого ребенка. Педагог должен не только заранее придумывать возможные варианты социальной ситуации развития , но и постоянно импровизировать</a:t>
            </a:r>
            <a:endParaRPr lang="ru-RU" dirty="0"/>
          </a:p>
        </p:txBody>
      </p:sp>
      <p:pic>
        <p:nvPicPr>
          <p:cNvPr id="6148" name="Picture 4" descr="http://dsad_soln.ust.edu54.ru/images/74330d7b97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032448" cy="34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30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CCECFF"/>
      </a:lt2>
      <a:accent1>
        <a:srgbClr val="B83D68"/>
      </a:accent1>
      <a:accent2>
        <a:srgbClr val="D490C5"/>
      </a:accent2>
      <a:accent3>
        <a:srgbClr val="DE6C36"/>
      </a:accent3>
      <a:accent4>
        <a:srgbClr val="FFDE66"/>
      </a:accent4>
      <a:accent5>
        <a:srgbClr val="CF6DA4"/>
      </a:accent5>
      <a:accent6>
        <a:srgbClr val="99FF99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151</TotalTime>
  <Words>790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 </vt:lpstr>
      <vt:lpstr>ПРОСТРАНСТВО ДЕТСКОЙ РЕАЛИЗАЦИИ</vt:lpstr>
      <vt:lpstr> ИГРА В ПРОСТРАНСТВЕ ДЕТСКОЙ РЕАЛИЗАЦИИ</vt:lpstr>
      <vt:lpstr>Презентация PowerPoint</vt:lpstr>
      <vt:lpstr>Виды проектной деятельности.</vt:lpstr>
      <vt:lpstr>Исследовательский проект </vt:lpstr>
      <vt:lpstr>Творческий проект </vt:lpstr>
      <vt:lpstr>Нормативный проект  </vt:lpstr>
      <vt:lpstr>Презентация PowerPoint</vt:lpstr>
      <vt:lpstr>ЗАКЛЮЧЕНИЕ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Alex</cp:lastModifiedBy>
  <cp:revision>17</cp:revision>
  <dcterms:created xsi:type="dcterms:W3CDTF">2016-10-18T14:05:04Z</dcterms:created>
  <dcterms:modified xsi:type="dcterms:W3CDTF">2021-10-23T14:36:49Z</dcterms:modified>
</cp:coreProperties>
</file>