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3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ohranatruda.ru/ot_biblio/normativ/data_normativ/4/4651/" TargetMode="External"/><Relationship Id="rId4" Type="http://schemas.openxmlformats.org/officeDocument/2006/relationships/hyperlink" Target="http://www.consultant.ru/document/cons_doc_LAW_198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5.xml"/><Relationship Id="rId5" Type="http://schemas.openxmlformats.org/officeDocument/2006/relationships/slide" Target="slide8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86661"/>
            <a:ext cx="64807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Организация обучения и проверки знаний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5756" y="5085184"/>
            <a:ext cx="6963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Проведение инструктажа по охране труда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25" y="1628800"/>
            <a:ext cx="3528392" cy="304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гнутая вверх стрелка 1">
            <a:hlinkClick r:id="rId2" action="ppaction://hlinksldjump"/>
          </p:cNvPr>
          <p:cNvSpPr/>
          <p:nvPr/>
        </p:nvSpPr>
        <p:spPr>
          <a:xfrm>
            <a:off x="7236296" y="5714811"/>
            <a:ext cx="1600945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5737" y="69269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3" action="ppaction://hlinksldjump"/>
              </a:rPr>
              <a:t>2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ОГАПОУ «</a:t>
            </a:r>
            <a:r>
              <a:rPr lang="ru-RU" dirty="0" err="1" smtClean="0"/>
              <a:t>Губкинский</a:t>
            </a:r>
            <a:r>
              <a:rPr lang="ru-RU" dirty="0" smtClean="0"/>
              <a:t> горно-политехнический колледж»</a:t>
            </a:r>
          </a:p>
          <a:p>
            <a:r>
              <a:rPr lang="ru-RU" dirty="0" smtClean="0"/>
              <a:t>Выполнила обучающаяся группы ОБ-9т Агафонова Екатерина</a:t>
            </a:r>
          </a:p>
          <a:p>
            <a:r>
              <a:rPr lang="ru-RU" dirty="0" smtClean="0"/>
              <a:t>Руководитель Новикова Л.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4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Целевой инструктаж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88" y="1484784"/>
            <a:ext cx="2731245" cy="39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28598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проводится при выполнении разовых работ, при ликвидации последствий аварий, стихийных бедствий и работ, на которые оформляются наряд-допуск, разрешение или другие специальные документы, а также при проведении в организации массовых мероприятий.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Конкретный порядок, условия, сроки и периодичность проведения всех видов инструктажей по охране труда работников отдельных отраслей и организаций регулируются соответствующими отраслевыми и межотраслевыми нормативными правовыми актами по безопасности и охране труда.</a:t>
            </a:r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62606" y="33026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2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0009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06478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30601"/>
            <a:ext cx="540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Проведение инструктажей по охране труда включает в себя ознакомление работников с имеющимися опасными или вредными производственными факторами, изучение требований охраны труда, содержащихся в локальных нормативных актах организации, инструкциях по охране труда, технической, эксплуатационной документации, а также применение безопасных методов и приемов выполнения работ.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Инструктаж по охране труда завершается устной проверкой приобретенных работником знаний и навыков безопасных приемов работы лицом, проводившим инструктаж.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Проведение всех видов инструктажей регистрируется в соответствующих журналах проведения инструктажей (в установленных случаях - в наряде-допуске на производство работ) с указанием подписи инструктируемого и подписи инструктирующего, а также даты проведения инструктажа.</a:t>
            </a:r>
          </a:p>
        </p:txBody>
      </p:sp>
      <p:pic>
        <p:nvPicPr>
          <p:cNvPr id="102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41705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4036" y="33026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3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8475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525" y="332656"/>
            <a:ext cx="9108475" cy="628915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Внеочередная проверка знаний требований охраны труда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работников организаций независимо от срока проведения предыдущей проверки проводится: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введении новых или внесении изменений и дополнений в действующие законодательные и иные нормативные правовые акты, содержащие требования охраны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вводе в эксплуатацию нового оборудования и изменениях технологических процессов, требующих дополнительных знаний по охране труда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работников;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назначении или переводе работников на другую работу, если новые обязанности требуют дополнительных знаний по охране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требованию должностных лиц федеральной инспекции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труда, 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работодателя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установлении нарушений требований охраны труда и недостаточных знаний требований безопасности и охраны труда;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происшедших аварий и несчастных случаев, а также при выявлении неоднократных нарушений работниками организации требований нормативных правовых актов по охране труда;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перерыве в работе в данной должности более одного года.</a:t>
            </a:r>
          </a:p>
          <a:p>
            <a:pPr algn="just"/>
            <a:endParaRPr lang="ru-RU" sz="2000" dirty="0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4581" y="11663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5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2571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33256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4878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Абрамов, Н.Р. Руководство по охране труда. Учебно-практическое пособие для руководителей, специалистов и работников организаций [Текст] / Н.Р. Абрамов. – М.: «Изд-во «Безопасность труда и жизни», 2005. – 352 с.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Консультант Плюс. Федерального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закона от 17.07.99 № 181-ФЗ «Об основах охраны труда в Российской Федерации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[Электронный ресурс]. – Режим доступа: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4"/>
              </a:rPr>
              <a:t>http://www.consultant.ru/document/cons_doc_LAW_1983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свободный.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экрана.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ГОСТов и нормативов. ГОСТ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12.0.004–90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обучения безопасности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труда»[Электронный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ресурс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Режим доступа: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5"/>
              </a:rPr>
              <a:t>://ohranatruda.ru/ot_biblio/normativ/data_normativ/4/4651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свободный.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экрана.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7944" y="31883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7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0022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Организация обучения и проверки знаний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37" y="996287"/>
            <a:ext cx="3981033" cy="315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98072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со ст.25 ТК РФ и ст.18 ФЗ «Об основах охраны труда в РФ» все работники организации, в том числе ее руководитель, обязаны проходить обучение по ОТ и проверку знаний требований ОТ. Обучение по ОТ проводится при подготовке работников рабочих профессий, переподготовке и обучении их другим рабочим профессиям. Работодатель обеспечивает обучение лиц, принимаемых на работу с вредными и опасными условиями труда, безопасным методам и приемам выполнения работ со стажировкой на рабочем месте и сдачей экзаменов, в процессе трудовой деятельности – проведение периодического обучения по ОТ и проверки знаний ОТ.</a:t>
            </a:r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05264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92497" y="50803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7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4007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532859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Работники рабочих профессий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впервые поступившие на указанные работы, либо имеющие перерыв в работе более года, проходят обучение требований ОТ в течение первого месяца после назначения на эти работы. Работодатель организует обучение, проверку знаний не реже одного раза в год. Вновь принимаемые на работу проходят обучение не позднее одного месяца после приема на работу. Проверка знаний проводится в комиссии, утвержденной приказом работодателя. Результаты проверки знаний оформляются протоколом и фиксируются в личной карточке работника. Работника, успешно прошедшего проверку знаний, приказом работодателя допускают к самостоятельной работе.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неудовлетворительной оценке повторная проверка знаний  назначается не позднее месяца. До повторной проверки работник к самостоятельной	 работе не допускается.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33256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7944" y="18864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6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16966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92008" cy="554461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Руководители и специалисты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организаций проходят специальное обучение по охране труда в объеме должностных обязанностей при поступлении на работу в течение первого месяца, далее - по мере необходимости, но не реже одного раза в три года.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6480721" cy="436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77272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05936" y="18864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7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77361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Проведение инструктажа по охране труда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Вводный инструктаж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Первичный инструктаж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на рабочем месте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Повторный инструктаж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Внеплановый инструктаж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Целевой инструктаж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77272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7798" y="31883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11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7102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Вводный инструктаж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836712"/>
            <a:ext cx="7924800" cy="54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 принимаемые на работу лица, а также командированные в организацию работники и работники сторонних организаций, выполняющие работы на выделенном участке, обучающиеся образовательных учреждений соответствующих уровней, проходящие в организации производственную практику, и другие лица, участвующие в производственной деятельности организации, проходят в установленном порядке </a:t>
            </a:r>
            <a:r>
              <a:rPr lang="ru-RU" sz="2400" b="1" dirty="0" smtClean="0"/>
              <a:t>вводный инструктаж</a:t>
            </a:r>
            <a:r>
              <a:rPr lang="ru-RU" sz="2400" dirty="0" smtClean="0"/>
              <a:t>, который проводит специалист по охране труда или работник, на которого приказом работодателя (или уполномоченного им лица) возложены эти обязанности.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77272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98921" y="49206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2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4101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70609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Первичный инструктаж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на рабочем месте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52" y="124617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проводится до начала самостоятельной работы: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 всеми вновь принятыми в организацию работниками, включая работников, выполняющих работу на условиях трудового договора, заключенного на срок до двух месяцев или на период выполнения сезонных работ, в свободное от основной работы 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работниками организации, переведенными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другого структурного подразделения, либо работниками, которым поручается выполнение новой для них работы;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командированными работниками сторонних организаций, обучающимися образовательных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учреждений,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проходящими производственную практику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связанные с эксплуатацией, обслуживанием, испытанием, наладкой и ремонтом оборудования, использованием электрифицированного или иного инструмента, хранением и применением сырья и материалов, могут освобождаться от прохождения первичного инструктажа на рабочем месте. Перечень профессий и должностей работников, освобожденных от прохождения первичного инструктажа на рабочем месте, утверждается работодателем.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21288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70929" y="50349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2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710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Повторный инструктаж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34626"/>
            <a:ext cx="2554445" cy="34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076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Повторный инструктаж проходят все работники, указанные выше, не реже одного раза в шесть месяцев по программам, разработанным для проведения первичного инструктажа на рабочем месте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 работах, связанных с  особо опасными условиями труда – не реже одного раза в три месяца.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05264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1467" y="32336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2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8971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Внеплановый инструктаж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793"/>
            <a:ext cx="2694666" cy="36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4338" y="917912"/>
            <a:ext cx="57241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введении в действие новых или изменении законодательных и иных нормативных правовых актов,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инструкций по охране труда;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изменении технологических процессов, замене или модернизации оборудования, приспособлений,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нарушении работниками требований охраны труда, если эти нарушения создали реальную угрозу наступления тяжких последствий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требованию должностных лиц органов государственного надзора и контроля;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перерывах в работе (для работ с вредными и (или) опасными условиями - более 30 календарных дней, а для остальных работ - более двух месяцев);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решению работодателя (или уполномоченного им лица).</a:t>
            </a: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13829"/>
            <a:ext cx="1219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64888" y="32336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1</a:t>
            </a:r>
            <a:r>
              <a:rPr lang="ru-RU" dirty="0" smtClean="0"/>
              <a:t>  </a:t>
            </a:r>
            <a:r>
              <a:rPr lang="ru-RU" dirty="0" smtClean="0">
                <a:hlinkClick r:id="rId2" action="ppaction://hlinksldjump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72505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376</TotalTime>
  <Words>1131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Презентация PowerPoint</vt:lpstr>
      <vt:lpstr>Организация обучения и проверки знаний по ОТ</vt:lpstr>
      <vt:lpstr>Презентация PowerPoint</vt:lpstr>
      <vt:lpstr>Презентация PowerPoint</vt:lpstr>
      <vt:lpstr>Проведение инструктажа по охране труда</vt:lpstr>
      <vt:lpstr>Вводный инструктаж </vt:lpstr>
      <vt:lpstr>Первичный инструктаж  на рабочем месте</vt:lpstr>
      <vt:lpstr>Повторный инструктаж </vt:lpstr>
      <vt:lpstr>Внеплановый инструктаж </vt:lpstr>
      <vt:lpstr>Целевой инструктаж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7</dc:creator>
  <cp:lastModifiedBy>Преподаватель</cp:lastModifiedBy>
  <cp:revision>32</cp:revision>
  <dcterms:created xsi:type="dcterms:W3CDTF">2015-09-23T14:13:34Z</dcterms:created>
  <dcterms:modified xsi:type="dcterms:W3CDTF">2022-12-26T07:39:32Z</dcterms:modified>
</cp:coreProperties>
</file>