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8" r:id="rId3"/>
    <p:sldId id="277" r:id="rId4"/>
    <p:sldId id="276" r:id="rId5"/>
    <p:sldId id="275" r:id="rId6"/>
    <p:sldId id="274" r:id="rId7"/>
    <p:sldId id="278" r:id="rId8"/>
    <p:sldId id="279" r:id="rId9"/>
    <p:sldId id="280" r:id="rId10"/>
    <p:sldId id="287" r:id="rId11"/>
    <p:sldId id="286" r:id="rId12"/>
    <p:sldId id="285" r:id="rId13"/>
    <p:sldId id="290" r:id="rId14"/>
    <p:sldId id="284" r:id="rId15"/>
    <p:sldId id="289" r:id="rId16"/>
    <p:sldId id="283" r:id="rId17"/>
    <p:sldId id="282" r:id="rId18"/>
    <p:sldId id="28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63" autoAdjust="0"/>
  </p:normalViewPr>
  <p:slideViewPr>
    <p:cSldViewPr snapToGrid="0">
      <p:cViewPr varScale="1">
        <p:scale>
          <a:sx n="82" d="100"/>
          <a:sy n="82" d="100"/>
        </p:scale>
        <p:origin x="276" y="-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44F0-D5C7-4FCF-903A-B8208AB2E446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AEC1-7D62-4115-94D6-965C43C7B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4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44F0-D5C7-4FCF-903A-B8208AB2E446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AEC1-7D62-4115-94D6-965C43C7B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41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44F0-D5C7-4FCF-903A-B8208AB2E446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AEC1-7D62-4115-94D6-965C43C7B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58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44F0-D5C7-4FCF-903A-B8208AB2E446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AEC1-7D62-4115-94D6-965C43C7B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21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44F0-D5C7-4FCF-903A-B8208AB2E446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AEC1-7D62-4115-94D6-965C43C7B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13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44F0-D5C7-4FCF-903A-B8208AB2E446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AEC1-7D62-4115-94D6-965C43C7B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44F0-D5C7-4FCF-903A-B8208AB2E446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AEC1-7D62-4115-94D6-965C43C7B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83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44F0-D5C7-4FCF-903A-B8208AB2E446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AEC1-7D62-4115-94D6-965C43C7B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46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44F0-D5C7-4FCF-903A-B8208AB2E446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AEC1-7D62-4115-94D6-965C43C7B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17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44F0-D5C7-4FCF-903A-B8208AB2E446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AEC1-7D62-4115-94D6-965C43C7B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26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44F0-D5C7-4FCF-903A-B8208AB2E446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AEC1-7D62-4115-94D6-965C43C7B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17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E44F0-D5C7-4FCF-903A-B8208AB2E446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6AEC1-7D62-4115-94D6-965C43C7B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70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81956" y="2314222"/>
            <a:ext cx="9505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6089" y="169333"/>
            <a:ext cx="109389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Проект по финансовой грамотности для детей младшего дошкольного возраста на тему:</a:t>
            </a: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«Ребёнок и финансы»</a:t>
            </a: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8455" y="3244334"/>
            <a:ext cx="71258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: Филатова Л.А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2022г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666" y="451556"/>
            <a:ext cx="9674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Филиал МАОУ «</a:t>
            </a:r>
            <a:r>
              <a:rPr lang="ru-RU" dirty="0" err="1" smtClean="0"/>
              <a:t>Нижнеаремзянская</a:t>
            </a:r>
            <a:r>
              <a:rPr lang="ru-RU" dirty="0" smtClean="0"/>
              <a:t> СОШ» д\с «Березка» </a:t>
            </a:r>
            <a:r>
              <a:rPr lang="ru-RU" dirty="0" err="1" smtClean="0"/>
              <a:t>с.Малая</a:t>
            </a:r>
            <a:r>
              <a:rPr lang="ru-RU" dirty="0" smtClean="0"/>
              <a:t> </a:t>
            </a:r>
            <a:r>
              <a:rPr lang="ru-RU" dirty="0" err="1" smtClean="0"/>
              <a:t>Зоркальцева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89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2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45368" y="385011"/>
            <a:ext cx="66470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Читаем с детьми: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7580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83693">
            <a:off x="513802" y="1199273"/>
            <a:ext cx="2500331" cy="2714620"/>
          </a:xfrm>
          <a:prstGeom prst="rect">
            <a:avLst/>
          </a:prstGeom>
        </p:spPr>
      </p:pic>
      <p:pic>
        <p:nvPicPr>
          <p:cNvPr id="6" name="Рисунок 5" descr="s975075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492" y="1207256"/>
            <a:ext cx="2214578" cy="2725155"/>
          </a:xfrm>
          <a:prstGeom prst="rect">
            <a:avLst/>
          </a:prstGeom>
        </p:spPr>
      </p:pic>
      <p:pic>
        <p:nvPicPr>
          <p:cNvPr id="7" name="Содержимое 4" descr="10071623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48339">
            <a:off x="8906933" y="775247"/>
            <a:ext cx="2400617" cy="26034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29" y="2663918"/>
            <a:ext cx="3518708" cy="469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0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8932" y="457200"/>
            <a:ext cx="96632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«Магазин»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78" y="1422398"/>
            <a:ext cx="1416990" cy="3150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24" y="1783641"/>
            <a:ext cx="1540933" cy="3425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14" y="2274869"/>
            <a:ext cx="1635414" cy="3635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13" y="1783643"/>
            <a:ext cx="1540932" cy="3425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075" y="1422398"/>
            <a:ext cx="1416989" cy="3150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68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7631" y="133777"/>
            <a:ext cx="14905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лепбуком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«Финансовая грамотность»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1" y="1617138"/>
            <a:ext cx="5488551" cy="2468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369" y="841663"/>
            <a:ext cx="3321005" cy="4666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89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7631" y="133777"/>
            <a:ext cx="14905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лепбуком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«Финансовая грамотность»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9" y="1170473"/>
            <a:ext cx="3994562" cy="17968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10206"/>
            <a:ext cx="5243332" cy="23585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759" y="902311"/>
            <a:ext cx="5104435" cy="22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07" y="517644"/>
            <a:ext cx="4680185" cy="3890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26" y="198949"/>
            <a:ext cx="3884685" cy="5536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399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2489" y="553453"/>
            <a:ext cx="9369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itchFamily="18" charset="0"/>
              </a:rPr>
              <a:t>Ожидаемые конечные результаты: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556" y="1524000"/>
            <a:ext cx="86924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Дети:</a:t>
            </a:r>
          </a:p>
          <a:p>
            <a:pPr algn="just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-приобретают первичный финансовый опыт</a:t>
            </a:r>
          </a:p>
          <a:p>
            <a:pPr algn="just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-учатся устанавливать разумные финансовые отношения в различных сферах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жизнедеятельности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Родители:</a:t>
            </a:r>
          </a:p>
          <a:p>
            <a:pPr algn="just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-получают дополнительные знания по воспитанию финансовой грамотности детей.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285" y="1524000"/>
            <a:ext cx="2792852" cy="38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9389" y="612845"/>
            <a:ext cx="1166261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itchFamily="18" charset="0"/>
              </a:rPr>
              <a:t>Рекомендации  родителям, педагогам по экономическому  воспитанию детей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скрывайте от ребенка, каким способом зарабатываются семейные деньги и на что они расходуются.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-Объясняйте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ребенку, какой вид деятельности какой доход приносит.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-Просите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купить к обеду продукты на определенную сумму в Вашем присутствии и сделайте это сами. Сравните, у кого и почему это получилось лучше.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решили давать ребенку деньги на карманные расходы, то старайтесь, чтобы на игрушки он купил сам, откладывая желанную покупку на какое –то время.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превращайте деньги в способ наказания или поощрения.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-Внушайте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ребенку, что ничто не дается даром: надо потрудиться, чтобы зарабатывать деньги.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понимать разницу между желаниями и нуждами. Они должны уметь соизмерять желания с возможностями семьи и научиться получать желаемое ценой собственных усилий.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-Читайте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обсуждайте с детьми детскую литературу экономической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76" y="4371829"/>
            <a:ext cx="3038524" cy="221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5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2516" y="1059121"/>
            <a:ext cx="1141263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Антонова 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Обсуждаем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играем: креативные задания для детей по финансовой грамотности. – М.: ВИТА-ПРЕСС, 2017. – 56 с.: ил.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Виноградова А. М. Воспитание нравственных чувств у старших дошкольников/ Под ред. А. М. Виноградовой. М. - 1989.-159 с.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Меньшикова, О. И., Попова, Т. Л. Экономика детям, большим и маленьким -М.:ТЦ Сфера, 1994.-157 с.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Сасова И. А. Экономическое воспитание детей в семье. М. - 1989.-137 с.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 Смоленцева А. А. Введение в мир экономики 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играем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экономику : Учебное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пособие: СПб, 2001.-130 с.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6. Смоленцева А. А. Знакомим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дошкольника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азами экономики с помощью сказок: Практическое пособие. -М.:АРКТИ, 2006.-88 с</a:t>
            </a:r>
          </a:p>
        </p:txBody>
      </p:sp>
    </p:spTree>
    <p:extLst>
      <p:ext uri="{BB962C8B-B14F-4D97-AF65-F5344CB8AC3E}">
        <p14:creationId xmlns:p14="http://schemas.microsoft.com/office/powerpoint/2010/main" val="19126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46489" y="733778"/>
            <a:ext cx="51854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487" y="1365863"/>
            <a:ext cx="6640513" cy="483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7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81956" y="2314222"/>
            <a:ext cx="95052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Что такое финансовая грамотность – это особое качество человека, которое формируется с самого           малого возраста и показывает 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умение самостоятельно зарабатывать деньги и грамотно ими управлять.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505" y="288758"/>
            <a:ext cx="89514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Деньги, которыми обладаешь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– орудие свободы;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те, за которыми гонишься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— орудие рабства»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Жан-Жак Руссо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6" y="-129401"/>
            <a:ext cx="5113274" cy="355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4756" y="575734"/>
            <a:ext cx="848924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Финансовое просвещение и воспитание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детей-сравнительно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новое направление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дошкольной педагогике. Многочисленные исследования последних лет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свидетельствуют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 необходимости экономического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детей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возраста, когда дети получают первичный опыт участия в элементарных экономических отношениях.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094" y="0"/>
            <a:ext cx="5137761" cy="374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4178" y="270933"/>
            <a:ext cx="117404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Формирование основ финансовой грамотности детей младшего дошкольного возраста в процессе игровой деятельности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-Сформировать первоначальные представления об основах финансовой грамотности (деньги, потребности, товар, труд, цена в соответствии с их возрастными особенностями.)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Объяснять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некоторые доступные для этого возраста экономические взаимосвязи, складывающиеся непосредственным окружением.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-Сформировать умение грамотно действовать в повседневной жизни с использованием полученных знаний по финансовой грамотности.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-Развивать умение творчески подходить к решению ситуаций финансовых отношений посредством игровых действий.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9416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5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0623" y="180622"/>
            <a:ext cx="117065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itchFamily="18" charset="0"/>
              </a:rPr>
              <a:t>Методы и приемы работы с детьми по финансовой грамотности</a:t>
            </a:r>
            <a:br>
              <a:rPr lang="ru-RU" sz="3200" b="1" i="1" dirty="0"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77" y="1364411"/>
            <a:ext cx="3332868" cy="50307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20126" y="1364411"/>
            <a:ext cx="6232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интеллектуальные игры и развлечения: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69845" y="1766821"/>
            <a:ext cx="65826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(сюжетно-ролевые, дидактические, настольные игры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81868" y="2671011"/>
            <a:ext cx="6399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тематические занятия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30134" y="3244333"/>
            <a:ext cx="251788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12936" y="3411415"/>
            <a:ext cx="701170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чтение стихов, сказок, пословиц, поговорок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8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5326" y="288758"/>
            <a:ext cx="8638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Работу с дошкольниками по формированию финансовой грамотности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делим на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четыре экономических блока: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5326" y="1223847"/>
            <a:ext cx="8638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itchFamily="18" charset="0"/>
              </a:rPr>
              <a:t>1 блок: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«Труд-продукт»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2 блок: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«Деньги, цена, стоимость»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5326" y="1870178"/>
            <a:ext cx="86386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itchFamily="18" charset="0"/>
              </a:rPr>
              <a:t>3 блок: Реклама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Реклама – это определенная информация, которая упакована в оригинальную форму. Кроме информации реклама несет в себе определенный эмоциональный настрой. Именно поэтому дети так любят рекламу, играют в нее. Дать максимум информации при минимуме слов, выделить основные, характерные черты рекламируемого объекта, выгодно подчеркнуть его отличие от других и доказать преимущества.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5326" y="1659468"/>
            <a:ext cx="1148347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itchFamily="18" charset="0"/>
              </a:rPr>
              <a:t>  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4 блок: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«Полезные навыки и привычки в быту»;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Дети узнают о том, что люди трудятся, чтобы прокормить себя и свою семью, чтобы             сделать запасы на будущее, приносить пользу другим. В процессе труда люди создают, производят различные предметы, продукты труда. Производство невозможно без средств производства, с помощью которых осуществляется процесс производства продуктов труда. Для того чтобы что-то изготовить, необходимо знать способ изготовления, который называют технологией.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978" y="372534"/>
            <a:ext cx="3482622" cy="348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3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0311" y="146756"/>
            <a:ext cx="1218071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itchFamily="18" charset="0"/>
              </a:rPr>
              <a:t>Варианты создания условий по развитию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финансовой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грамотности в младшем дошкольном возрасте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- 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южетно-ролевая игра «Магазин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«Финансовая грамотность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-Буклеты для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-Сказки</a:t>
            </a:r>
          </a:p>
          <a:p>
            <a:pPr marL="457200" indent="-457200"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Дидактические игры «Профессии», «Купи другу подарок»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78667" y="433137"/>
            <a:ext cx="4565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itchFamily="18" charset="0"/>
              </a:rPr>
              <a:t>Взаимодействие с семьей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579" y="122856"/>
            <a:ext cx="4902467" cy="4596063"/>
          </a:xfrm>
          <a:prstGeom prst="rect">
            <a:avLst/>
          </a:prstGeom>
        </p:spPr>
      </p:pic>
      <p:sp>
        <p:nvSpPr>
          <p:cNvPr id="6" name="Облако 5"/>
          <p:cNvSpPr/>
          <p:nvPr/>
        </p:nvSpPr>
        <p:spPr>
          <a:xfrm>
            <a:off x="3342212" y="1124744"/>
            <a:ext cx="3638208" cy="12961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7286612" y="1519519"/>
            <a:ext cx="3714776" cy="120015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3692115" y="3181097"/>
            <a:ext cx="4120078" cy="111085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одительские собрания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7443966" y="4202650"/>
            <a:ext cx="3714776" cy="180761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обогащенние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развивающей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57867" y="312821"/>
            <a:ext cx="7586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7" y="1070968"/>
            <a:ext cx="3137958" cy="44390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95" y="1070967"/>
            <a:ext cx="2692916" cy="44390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41" y="1070968"/>
            <a:ext cx="3121160" cy="443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462</Words>
  <Application>Microsoft Office PowerPoint</Application>
  <PresentationFormat>Широкоэкранный</PresentationFormat>
  <Paragraphs>112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15</cp:revision>
  <dcterms:created xsi:type="dcterms:W3CDTF">2022-11-13T13:08:44Z</dcterms:created>
  <dcterms:modified xsi:type="dcterms:W3CDTF">2022-11-16T11:08:07Z</dcterms:modified>
</cp:coreProperties>
</file>