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63" r:id="rId2"/>
    <p:sldId id="374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2" r:id="rId11"/>
    <p:sldId id="371" r:id="rId12"/>
    <p:sldId id="37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11" autoAdjust="0"/>
  </p:normalViewPr>
  <p:slideViewPr>
    <p:cSldViewPr>
      <p:cViewPr varScale="1">
        <p:scale>
          <a:sx n="67" d="100"/>
          <a:sy n="67" d="100"/>
        </p:scale>
        <p:origin x="6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FF10C2EC-4B93-4A46-BFC1-FFF465D648A5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21EB56-0899-4C5B-B0E9-6A79590CAF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17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17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17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17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3BA66C-728D-4E61-B699-79804ECB1F04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C58E-A7B6-4D76-B9A8-AFC742C74C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559423-5B49-4114-B4C2-CBA23DABF9C9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509DD-9236-4AF8-890C-AF988EBF4E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F6D395-6B99-4375-8857-6DE677E9C524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A8542-DFB6-45BB-B885-677B83154B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FC3A7-ED32-4B6B-A84A-60BD18AADF5F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4E7BA-A517-4A86-BB54-A2ED5A17B2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7BB253-B799-4515-AC24-989CA16F3CA6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ABD7D-414C-4B23-A03E-8AF716C4CC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0D1D57-A13B-41FD-B29A-349AC19A35A9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78E36-B4F2-4EA5-A739-62D566ADE9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AFD2A-4531-40BB-B2FB-0DC76EE8B4A6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87A8B-2401-486D-AE1C-A4B9247413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5B055-7E3B-4737-AAFA-4F3FB8852B1B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20FC1-277F-4727-B252-15E690F0A5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8FAF60-F831-4BD8-A78F-33ED8C18DB4B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768CB-1F0D-4448-9750-18DDF93DF2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BCDFF9-955D-40A5-9B8A-91B880E4FD1A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9DEB2-F8A3-4DF4-AA16-6357C96292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EF928EB-9678-4F70-9184-F07D44FF910F}" type="datetimeFigureOut">
              <a:rPr lang="ru-RU"/>
              <a:pPr/>
              <a:t>23.12.2022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D9BB0CE7-EBB8-468C-BAA2-75D5C018AE67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2520280"/>
          </a:xfrm>
        </p:spPr>
        <p:txBody>
          <a:bodyPr/>
          <a:lstStyle/>
          <a:p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огапоу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«</a:t>
            </a:r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Борисовский</a:t>
            </a: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агромеханический</a:t>
            </a: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техникум»</a:t>
            </a:r>
            <a:b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ТЕМА: движение задним ходом.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r>
              <a:rPr lang="ru-RU" sz="2000" b="1"/>
              <a:t>Где Правилами не запрещено движение задним ходом?</a:t>
            </a:r>
            <a:r>
              <a:rPr lang="ru-RU" sz="2000"/>
              <a:t/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1.</a:t>
            </a:r>
            <a:r>
              <a:rPr lang="ru-RU" sz="2000"/>
              <a:t> В тоннелях.</a:t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2.</a:t>
            </a:r>
            <a:r>
              <a:rPr lang="ru-RU" sz="2000"/>
              <a:t> На мостах и путепроводах.</a:t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3.</a:t>
            </a:r>
            <a:r>
              <a:rPr lang="ru-RU" sz="2000"/>
              <a:t> На эстакадах и под ними.</a:t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4.</a:t>
            </a:r>
            <a:r>
              <a:rPr lang="ru-RU" sz="2000"/>
              <a:t> На дорогах с односторонним движением.</a:t>
            </a:r>
            <a:br>
              <a:rPr lang="ru-RU" sz="2000"/>
            </a:br>
            <a:endParaRPr lang="ru-RU" sz="200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/>
              <a:t>Разрешено ли движение задним ходом в данной ситуации?</a:t>
            </a:r>
            <a:r>
              <a:rPr lang="ru-RU" sz="2000"/>
              <a:t/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1.</a:t>
            </a:r>
            <a:r>
              <a:rPr lang="ru-RU" sz="2000"/>
              <a:t> Разрешено.</a:t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2.</a:t>
            </a:r>
            <a:r>
              <a:rPr lang="ru-RU" sz="2000"/>
              <a:t> Запрещено.</a:t>
            </a:r>
          </a:p>
        </p:txBody>
      </p:sp>
      <p:pic>
        <p:nvPicPr>
          <p:cNvPr id="21506" name="Содержимое 3" descr="http://xn--80aaagl8ahknbd5b5e.xn--p1ai/images/stories/theme_8/tema_8.5/tema8.5_im07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>
                <a:solidFill>
                  <a:srgbClr val="FFFFFF"/>
                </a:solidFill>
                <a:latin typeface="Tahoma" charset="0"/>
                <a:cs typeface="Arial" charset="0"/>
              </a:rPr>
              <a:t>и разворот, и движение задним ходом запрещены на всём протяжении дорог</a:t>
            </a:r>
          </a:p>
        </p:txBody>
      </p:sp>
      <p:sp>
        <p:nvSpPr>
          <p:cNvPr id="23554" name="Текст 2"/>
          <p:cNvSpPr>
            <a:spLocks noGrp="1"/>
          </p:cNvSpPr>
          <p:nvPr>
            <p:ph type="body" idx="4294967295"/>
          </p:nvPr>
        </p:nvSpPr>
        <p:spPr>
          <a:xfrm>
            <a:off x="395288" y="2205038"/>
            <a:ext cx="4040187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/>
              <a:t>«Автомагистраль» </a:t>
            </a:r>
          </a:p>
        </p:txBody>
      </p:sp>
      <p:sp>
        <p:nvSpPr>
          <p:cNvPr id="23555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4067175" y="2205038"/>
            <a:ext cx="4679950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/>
              <a:t>«Дорога для автомобилей»</a:t>
            </a:r>
          </a:p>
        </p:txBody>
      </p:sp>
      <p:pic>
        <p:nvPicPr>
          <p:cNvPr id="23556" name="Содержимое 6" descr="http://xn--80aaagl8ahknbd5b5e.xn--p1ai/images/stories/theme_8/tema_8.5/tema8.5_im08.jpg"/>
          <p:cNvPicPr>
            <a:picLocks noGr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2924175"/>
            <a:ext cx="1919288" cy="1995488"/>
          </a:xfrm>
        </p:spPr>
      </p:pic>
      <p:pic>
        <p:nvPicPr>
          <p:cNvPr id="23557" name="Содержимое 7" descr="http://xn--80aaagl8ahknbd5b5e.xn--p1ai/images/stories/theme_8/tema_8.5/tema8.5_im09.jpg"/>
          <p:cNvPicPr>
            <a:picLocks noGrp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80063" y="2924175"/>
            <a:ext cx="1800225" cy="21272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371600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Arial" charset="0"/>
              </a:rPr>
              <a:t>Движение транспортного средства задним ходом разрешается при условии, что этот манёвр будет безопасен и не создаст помех другим участникам движения.</a:t>
            </a:r>
            <a:b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Arial" charset="0"/>
              </a:rPr>
            </a:br>
            <a:endParaRPr lang="ru-RU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  <a:cs typeface="Arial" charset="0"/>
              </a:rPr>
              <a:t>При необходимости водитель должен прибегнуть к помощи других лиц</a:t>
            </a:r>
            <a:endParaRPr lang="ru-RU" sz="2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  <a:cs typeface="Arial" charset="0"/>
            </a:endParaRPr>
          </a:p>
        </p:txBody>
      </p:sp>
      <p:pic>
        <p:nvPicPr>
          <p:cNvPr id="14338" name="Содержимое 3" descr="http://xn--80aaagl8ahknbd5b5e.xn--p1ai/images/stories/theme_8/tema_8.5/tema8.5_im01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b="1">
                <a:solidFill>
                  <a:srgbClr val="FFFFFF"/>
                </a:solidFill>
                <a:latin typeface="Tahoma" charset="0"/>
                <a:cs typeface="Arial" charset="0"/>
              </a:rPr>
              <a:t>Движение задним ходом запрещается на перекрёстках и в местах, где запрещён разворот согласно пункту 8.11 Правил</a:t>
            </a:r>
            <a:endParaRPr lang="ru-RU" sz="2000">
              <a:solidFill>
                <a:srgbClr val="FFFFFF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700"/>
              <a:t>То есть движение задним ходом запрещено:</a:t>
            </a:r>
          </a:p>
          <a:p>
            <a:pPr>
              <a:lnSpc>
                <a:spcPct val="80000"/>
              </a:lnSpc>
            </a:pPr>
            <a:r>
              <a:rPr lang="ru-RU" sz="2700" b="1"/>
              <a:t>на любых перекрёстках (включая перекрёстки с круговым движением);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пешеходных переходах;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тоннелях;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мостах, путепроводах, эстакадах и под ними;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железнодорожных переездах;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местах с видимостью дороги хотя бы в одном направлении менее 100 м;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местах остановок маршрутных транспортных средств.</a:t>
            </a:r>
            <a:endParaRPr lang="ru-RU" sz="2700"/>
          </a:p>
          <a:p>
            <a:pPr>
              <a:lnSpc>
                <a:spcPct val="80000"/>
              </a:lnSpc>
            </a:pPr>
            <a:endParaRPr lang="ru-RU" sz="27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498600"/>
          </a:xfrm>
        </p:spPr>
        <p:txBody>
          <a:bodyPr>
            <a:normAutofit fontScale="90000"/>
          </a:bodyPr>
          <a:lstStyle/>
          <a:p>
            <a:r>
              <a:rPr lang="ru-RU" sz="1800" b="1"/>
              <a:t>Водитель «проскочил» въезд во двор. Разрешено ли ему использовать передачу заднего хода, чтобы исправить свою оплошность?</a:t>
            </a:r>
            <a:r>
              <a:rPr lang="ru-RU" sz="1800"/>
              <a:t/>
            </a:r>
            <a:br>
              <a:rPr lang="ru-RU" sz="1800"/>
            </a:b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 b="1"/>
              <a:t>2.</a:t>
            </a:r>
            <a:r>
              <a:rPr lang="ru-RU" sz="1800"/>
              <a:t> Запрещено.</a:t>
            </a:r>
            <a:br>
              <a:rPr lang="ru-RU" sz="1800"/>
            </a:br>
            <a:r>
              <a:rPr lang="ru-RU" sz="1800" b="1"/>
              <a:t>3.</a:t>
            </a:r>
            <a:r>
              <a:rPr lang="ru-RU" sz="1800"/>
              <a:t> Разрешено, но, не создавая помех другим участникам движения.</a:t>
            </a:r>
          </a:p>
        </p:txBody>
      </p:sp>
      <p:pic>
        <p:nvPicPr>
          <p:cNvPr id="16386" name="Содержимое 3" descr="http://xn--80aaagl8ahknbd5b5e.xn--p1ai/images/stories/theme_8/tema_8.5/tema8.5_im02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348038"/>
            <a:ext cx="4762500" cy="17335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ru-RU" sz="1800" b="1"/>
              <a:t>Водитель пересёк перекрёсток и вспомнил, что надо было повернуть налево. Разрешено ли ему использовать передачу заднего хода, чтобы вернуться на перекрёсток и исправить свою оплошность?</a:t>
            </a:r>
            <a:r>
              <a:rPr lang="ru-RU" sz="1800"/>
              <a:t/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2.</a:t>
            </a:r>
            <a:r>
              <a:rPr lang="ru-RU" sz="1800"/>
              <a:t> Запрещено.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3.</a:t>
            </a:r>
            <a:r>
              <a:rPr lang="ru-RU" sz="1800"/>
              <a:t> Разрешено, но, не создавая помех другим участникам движения.</a:t>
            </a:r>
          </a:p>
        </p:txBody>
      </p:sp>
      <p:pic>
        <p:nvPicPr>
          <p:cNvPr id="17410" name="Содержимое 3" descr="http://xn--80aaagl8ahknbd5b5e.xn--p1ai/images/stories/theme_8/tema_8.5/tema8.5_im03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sz="1800" b="1"/>
              <a:t>Разрешено ли движение задним ходом в данной ситуации?</a:t>
            </a:r>
            <a:r>
              <a:rPr lang="ru-RU" sz="1800"/>
              <a:t/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2.</a:t>
            </a:r>
            <a:r>
              <a:rPr lang="ru-RU" sz="1800"/>
              <a:t> Запрещено.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3.</a:t>
            </a:r>
            <a:r>
              <a:rPr lang="ru-RU" sz="1800"/>
              <a:t> Разрешено, но только до пешеходного перехода.</a:t>
            </a:r>
          </a:p>
        </p:txBody>
      </p:sp>
      <p:pic>
        <p:nvPicPr>
          <p:cNvPr id="18434" name="Содержимое 3" descr="http://xn--80aaagl8ahknbd5b5e.xn--p1ai/images/stories/theme_8/tema_8.5/tema8.5_im04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/>
              <a:t>Разрешено ли движение задним ходом в данной ситуации?</a:t>
            </a:r>
            <a:r>
              <a:rPr lang="ru-RU" sz="2000"/>
              <a:t/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1.</a:t>
            </a:r>
            <a:r>
              <a:rPr lang="ru-RU" sz="2000"/>
              <a:t> Разрешено.</a:t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2.</a:t>
            </a:r>
            <a:r>
              <a:rPr lang="ru-RU" sz="2000"/>
              <a:t> Запрещено.</a:t>
            </a:r>
          </a:p>
        </p:txBody>
      </p:sp>
      <p:pic>
        <p:nvPicPr>
          <p:cNvPr id="19458" name="Содержимое 3" descr="http://xn--80aaagl8ahknbd5b5e.xn--p1ai/images/stories/theme_8/tema_8.5/tema8.5_im05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sz="1800" b="1"/>
              <a:t>Разрешено ли использовать задний ход на дорогах с односторонним движением?</a:t>
            </a:r>
            <a:r>
              <a:rPr lang="ru-RU" sz="1800"/>
              <a:t/>
            </a:r>
            <a:br>
              <a:rPr lang="ru-RU" sz="1800"/>
            </a:b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2.</a:t>
            </a:r>
            <a:r>
              <a:rPr lang="ru-RU" sz="1800"/>
              <a:t> Запрещено.</a:t>
            </a:r>
          </a:p>
        </p:txBody>
      </p:sp>
      <p:pic>
        <p:nvPicPr>
          <p:cNvPr id="20482" name="Содержимое 3" descr="http://xn--80aaagl8ahknbd5b5e.xn--p1ai/images/stories/theme_8/tema_8.5/tema8.5_im06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672</TotalTime>
  <Words>224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Текстура</vt:lpstr>
      <vt:lpstr>огапоу  «Борисовский агромеханический техникум»  ТЕМА: движение задним ходом.</vt:lpstr>
      <vt:lpstr>Движение транспортного средства задним ходом разрешается при условии, что этот манёвр будет безопасен и не создаст помех другим участникам движения. </vt:lpstr>
      <vt:lpstr>При необходимости водитель должен прибегнуть к помощи других лиц</vt:lpstr>
      <vt:lpstr>Движение задним ходом запрещается на перекрёстках и в местах, где запрещён разворот согласно пункту 8.11 Правил</vt:lpstr>
      <vt:lpstr>Водитель «проскочил» въезд во двор. Разрешено ли ему использовать передачу заднего хода, чтобы исправить свою оплошность? 1. Разрешено. 2. Запрещено. 3. Разрешено, но, не создавая помех другим участникам движения.</vt:lpstr>
      <vt:lpstr>Водитель пересёк перекрёсток и вспомнил, что надо было повернуть налево. Разрешено ли ему использовать передачу заднего хода, чтобы вернуться на перекрёсток и исправить свою оплошность?  1. Разрешено.  2. Запрещено.  3. Разрешено, но, не создавая помех другим участникам движения.</vt:lpstr>
      <vt:lpstr>Разрешено ли движение задним ходом в данной ситуации?  1. Разрешено.  2. Запрещено.  3. Разрешено, но только до пешеходного перехода.</vt:lpstr>
      <vt:lpstr>Разрешено ли движение задним ходом в данной ситуации?  1. Разрешено.  2. Запрещено.</vt:lpstr>
      <vt:lpstr>Разрешено ли использовать задний ход на дорогах с односторонним движением? 1. Разрешено.  2. Запрещено.</vt:lpstr>
      <vt:lpstr>Где Правилами не запрещено движение задним ходом?   1. В тоннелях.   2. На мостах и путепроводах.   3. На эстакадах и под ними.   4. На дорогах с односторонним движением. </vt:lpstr>
      <vt:lpstr>Разрешено ли движение задним ходом в данной ситуации?  1. Разрешено.  2. Запрещено.</vt:lpstr>
      <vt:lpstr>и разворот, и движение задним ходом запрещены на всём протяжении дорог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Начало движения, маневрирование</dc:title>
  <dc:creator>Влад</dc:creator>
  <cp:lastModifiedBy>1</cp:lastModifiedBy>
  <cp:revision>102</cp:revision>
  <dcterms:created xsi:type="dcterms:W3CDTF">2013-09-05T17:15:37Z</dcterms:created>
  <dcterms:modified xsi:type="dcterms:W3CDTF">2022-12-23T05:46:04Z</dcterms:modified>
</cp:coreProperties>
</file>