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781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89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0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083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914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64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490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278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51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10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042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4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8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768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1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64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4C18-14BD-4BEC-9873-4F6B1EB2601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456B2-2941-44D4-B0CC-7AC31C84D3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592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3A2CE1-D1FD-456E-979D-BEC3684B8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3370" y="1728593"/>
            <a:ext cx="9448800" cy="22592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200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областное </a:t>
            </a:r>
            <a:r>
              <a:rPr lang="ru-RU" sz="22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государственное автономное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профессиональное образовательное учреждение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cap="small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«Борисовский агромеханический техникум</a:t>
            </a:r>
            <a:r>
              <a:rPr lang="ru-RU" sz="2200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, методы и средства диагностирования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автомобилей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6697AB-E3E9-4E8C-AC9E-C6A4CBB4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739383"/>
          </a:xfrm>
        </p:spPr>
        <p:txBody>
          <a:bodyPr>
            <a:normAutofit fontScale="25000" lnSpcReduction="20000"/>
          </a:bodyPr>
          <a:lstStyle/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endParaRPr lang="ru-RU" sz="5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Выполнил: студент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курса 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r" fontAlgn="t"/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Группы №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1  Мастер сельскохозяйственного производства</a:t>
            </a:r>
          </a:p>
          <a:p>
            <a:pPr algn="r" fontAlgn="t"/>
            <a:r>
              <a:rPr lang="ru-RU" sz="6400" dirty="0">
                <a:latin typeface="Times New Roman" pitchFamily="18" charset="0"/>
                <a:cs typeface="Times New Roman" pitchFamily="18" charset="0"/>
              </a:rPr>
              <a:t>Соколенко Ярослав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 smtClean="0"/>
          </a:p>
        </p:txBody>
      </p:sp>
    </p:spTree>
    <p:extLst>
      <p:ext uri="{BB962C8B-B14F-4D97-AF65-F5344CB8AC3E}">
        <p14:creationId xmlns:p14="http://schemas.microsoft.com/office/powerpoint/2010/main" val="23913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88B388C-450F-47D0-8B53-5A851B537951}"/>
              </a:ext>
            </a:extLst>
          </p:cNvPr>
          <p:cNvSpPr/>
          <p:nvPr/>
        </p:nvSpPr>
        <p:spPr>
          <a:xfrm>
            <a:off x="838200" y="867747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установления количественных изменений параметров технического состояния машины проводят объективное диагностирование, т.е. с помощью специального оборудования и приборов.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Технические средства могут быть встроены в машину или подсоединены к ней.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встроенным относятся датчики, сигнальные лампочки, счетчик наработки, сигнализатор засоренности фильтра и др.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подсоединяемым — стенды, приборы, приспособления и т.п. </a:t>
            </a:r>
          </a:p>
        </p:txBody>
      </p:sp>
    </p:spTree>
    <p:extLst>
      <p:ext uri="{BB962C8B-B14F-4D97-AF65-F5344CB8AC3E}">
        <p14:creationId xmlns:p14="http://schemas.microsoft.com/office/powerpoint/2010/main" val="83499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BC7BC8-0BAF-46CE-905F-7B9225BC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523746"/>
            <a:ext cx="10515600" cy="5942369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 характеру измерения параметров методы диагностирования подразделяются на: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- прямые;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  - косвенные.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Прямые методы основаны на измерении структурных параметров технического состояния непосредственно прямым измерением (размер детали, зазор в подшипниках, прогиб ремня привода вентилятора и т.д.).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Косвенные методы основаны на определении структурных параметров состояния составных частей по косвенным (диагностическим) параметрам при установке диагностического устройства без разборки машины. Этими методами определяются физические величины, характеризующие техническое состояние механизмов и систем машины: давление масла, расход газа (топлива, масла), параметры вибрации, ускорение при разгоне двигателя и др.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C8675A-623D-4A42-8E8C-DCC62E2F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547"/>
            <a:ext cx="10515600" cy="3264483"/>
          </a:xfrm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Посты диагностики отдельных агрегатов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оснащаются специальными приборами и приспособлениями для измерения и контроля основных параметров агрегата и выявления их неисправностей. Так, пост для диагностирования работы двигателя комплектуется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вибро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-акустической аппаратурой, стетоскопом и др., позволяющими по особенностям и уровню шумов и стуков определять техническое состояние кривошипно-шатунного и газораспределительного механизмов</a:t>
            </a:r>
            <a:r>
              <a:rPr lang="ru-RU" sz="2400" dirty="0">
                <a:latin typeface="+mn-lt"/>
              </a:rPr>
              <a:t>.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B1D6C01-B816-4EC6-AF97-266AEC040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13068"/>
            <a:ext cx="3633531" cy="24344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284A44B-EB75-463B-BA01-4F99B0FA7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05" y="3698417"/>
            <a:ext cx="4910202" cy="282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D2D76B-EEAD-46A4-BF66-199A66F9D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5153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Передвижные ремонтные и ремонтно-диагностические мастерские предназначены для проведения технического обслуживания и ремонта автомобилей вне СТОА и автотранспортных предприятий. Располагаются такие мастерские в кузове грузовых автомобилей и включают в себя оборудование для выполнения заточных работ по металлообработке: слесарных, сверлильных, токарных и др. Такой комплекс оборудования позволяет проводить мелкий ремонт, вплоть до изготовления неответственных деталей.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Кроме того, передвижная ремонтная мастерская комплектуется приспособлениями, приборами, датчиками для измерения рабочих параметров агрегатов и узлов автомобиля и диагностирования их технического состояния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939CA9E-4C72-4CB7-AB5E-3230A155C3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37" y="3858016"/>
            <a:ext cx="2728509" cy="20463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1D5EFC1-DF4A-48C2-8828-2A2291013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111" y="3479778"/>
            <a:ext cx="4208746" cy="24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447984-9421-4330-A3C1-E8C271195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282" y="764373"/>
            <a:ext cx="11328918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351794C-3344-4C86-8102-F81E83C03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Диагностика автомобиля – это проверка, позволяющая определить техническое состояние машины без надобности ее разбирать.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автомобиля проводится для того, чтобы выявить какие-либо неисправности, определить причины их появления, а также установить безотказный срок службы. Для автомобильной диагностики используются всевозможные средства и методы, которые способны по температуре, вибрации, шуму или расходу топлива определить не только техническое состояние, но и работоспособность авто в целом, а также всех его механизмов и агрегатов.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EAB012-7C83-4715-ACEA-85723DEB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0" y="764373"/>
            <a:ext cx="10750420" cy="1293028"/>
          </a:xfrm>
        </p:spPr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392EC6-1B53-43F2-80FB-CDEC6B77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Задачи технического обслуживания автомобилей.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Виды технического обслуживания.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Ремонт автомобилей.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Виды ремонта.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Заключение.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068722-5320-4BD2-B0A4-524B00BF5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729" y="3001973"/>
            <a:ext cx="6667480" cy="31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688A64-9980-41EF-8945-54C22B6E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3358"/>
            <a:ext cx="10515600" cy="542118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– это процесс определения технического состояния объекта с определенной точностью (объекты диагностирования — машина или ее составная часть), т. е. процесс, включающий измерения, анализ результатов измерений, постановку диагноза и принятие решения.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3AF0FD7-A517-4693-A184-AC61357B4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513" y="2314982"/>
            <a:ext cx="5457368" cy="4093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51" y="3092832"/>
            <a:ext cx="4833003" cy="25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D904CE-9DCA-4ADF-8CB3-FC859D600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044" y="982652"/>
            <a:ext cx="10515600" cy="516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Основная задача диагностирования в процессе технического обслуживания — определение технического состояния объекта и прогнозирование его дальнейших изменений. Это позволяет управлять техническим состоянием машин.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Техническое состояние машин изменяется случайно и зависит от различных эксплуатационных факторов (почвенно-климатических условий, видов выполняемой работы, интенсивности нагрузки, квалификации механизаторов, качества обслуживания и др.).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Они по-разному влияют на интенсивность изнашивания деталей машин, в связи с чем для каждой конкретной машины требуются ремонтно-обслуживающие воздействия разных объемов.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9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CEAE3E1-35FA-4BC0-AB4E-389553FF7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36" y="861101"/>
            <a:ext cx="10515600" cy="5234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Предварительное диагностирование машины и ее составных частей позволяет определить фактический объем работ по обслуживанию или ремонту. 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этом решаются следующие задачи: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 исправности и работоспособности составных частей машины;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поиск дефектов, в результате которых нарушилась исправность или работоспособность;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сбор исходных данных для прогнозирования остаточного ресурса.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5898D08-F346-4753-8B49-F4FF4D54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2351"/>
            <a:ext cx="10515600" cy="509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 время эксплуатации автомобилей проводят следующие виды диагностирования: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процессе технического обслуживания;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заявочное;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ресурсное.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в процессе технического обслуживания увязано с системой технического обслуживания конкретной машины.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Заявочное диагностирование проводится по заявке автомобилиста с целью выявления дефектов.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Ресурсное диагностирование проводится с целью установления остаточного ресурса детали или соединения.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6B9F09-4FAD-443B-9DD7-95F2A7F8E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9003"/>
            <a:ext cx="10515600" cy="504795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ремонте различают следующие виды диагностирования: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 ремонтное;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послеремонтное.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перед ремонтом, в технической литературе называемое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 ремонтным,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проводится непосредственно в хозяйствах, использующих технику, или на станциях технического обслуживания.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Диагностирование после ремонта, называемое послеремонтным, выполняется на ремонтных предприятиях с целью оценки качества ремонта и значения восстановленного ресурса.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9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416098-BC98-4E5D-AA34-4F5A2879F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307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Методы диагностирования подразделяются на: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-субъективные (органолептические);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объективные (инструментальные).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0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E44AD4-EE1F-40D3-94E8-580148A90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89022"/>
          </a:xfrm>
        </p:spPr>
        <p:txBody>
          <a:bodyPr>
            <a:noAutofit/>
          </a:bodyPr>
          <a:lstStyle/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 субъективным методам диагностирования относятся: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-внешний осмотр;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-прослушивание;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-отстукивание;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-проверка осязанием и обонянием.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Внешним осмотром определяют состояние уплотнений, течь топлива, масла, электролита, повреждение наружных деталей; прослушиванием — стуки, шумы и другие звуки, отличающиеся от нормальных рабочих;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отстукиванием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резьбовые, заклепочные, шпоночные и сварочные соединения; осязанием — места нагрева деталей, вибрацию, биение, вязкость жидкости; обонянием — состояние муфты сцепления по характерному запаху, течь бензина и т.п.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150</TotalTime>
  <Words>386</Words>
  <Application>Microsoft Office PowerPoint</Application>
  <PresentationFormat>Произвольный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След самолета</vt:lpstr>
      <vt:lpstr>         областное государственное автономное  профессиональное образовательное учреждение  «Борисовский агромеханический техникум»  Задачи, методы и средства диагностирования автомобилей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диагностирования подразделяются на: -субъективные (органолептические); - объективные (инструментальные). </vt:lpstr>
      <vt:lpstr>К субъективным методам диагностирования относятся:   -внешний осмотр;   -прослушивание;   -отстукивание;   -проверка осязанием и обонянием.  Внешним осмотром определяют состояние уплотнений, течь топлива, масла, электролита, повреждение наружных деталей; прослушиванием — стуки, шумы и другие звуки, отличающиеся от нормальных рабочих; отстукиванием — резьбовые, заклепочные, шпоночные и сварочные соединения; осязанием — места нагрева деталей, вибрацию, биение, вязкость жидкости; обонянием — состояние муфты сцепления по характерному запаху, течь бензина и т.п. </vt:lpstr>
      <vt:lpstr>Презентация PowerPoint</vt:lpstr>
      <vt:lpstr>По характеру измерения параметров методы диагностирования подразделяются на:    - прямые;    - косвенные.  Прямые методы основаны на измерении структурных параметров технического состояния непосредственно прямым измерением (размер детали, зазор в подшипниках, прогиб ремня привода вентилятора и т.д.). Косвенные методы основаны на определении структурных параметров состояния составных частей по косвенным (диагностическим) параметрам при установке диагностического устройства без разборки машины. Этими методами определяются физические величины, характеризующие техническое состояние механизмов и систем машины: давление масла, расход газа (топлива, масла), параметры вибрации, ускорение при разгоне двигателя и др. </vt:lpstr>
      <vt:lpstr>Посты диагностики отдельных агрегатов оснащаются специальными приборами и приспособлениями для измерения и контроля основных параметров агрегата и выявления их неисправностей. Так, пост для диагностирования работы двигателя комплектуется вибро-акустической аппаратурой, стетоскопом и др., позволяющими по особенностям и уровню шумов и стуков определять техническое состояние кривошипно-шатунного и газораспределительного механизмов.</vt:lpstr>
      <vt:lpstr>Передвижные ремонтные и ремонтно-диагностические мастерские предназначены для проведения технического обслуживания и ремонта автомобилей вне СТОА и автотранспортных предприятий. Располагаются такие мастерские в кузове грузовых автомобилей и включают в себя оборудование для выполнения заточных работ по металлообработке: слесарных, сверлильных, токарных и др. Такой комплекс оборудования позволяет проводить мелкий ремонт, вплоть до изготовления неответственных деталей. Кроме того, передвижная ремонтная мастерская комплектуется приспособлениями, приборами, датчиками для измерения рабочих параметров агрегатов и узлов автомобиля и диагностирования их технического состояния.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Задачи, методы и средства диагностирования автомобилей</dc:title>
  <dc:creator>Анна Петренко</dc:creator>
  <cp:lastModifiedBy>Я</cp:lastModifiedBy>
  <cp:revision>10</cp:revision>
  <dcterms:created xsi:type="dcterms:W3CDTF">2021-12-16T15:01:51Z</dcterms:created>
  <dcterms:modified xsi:type="dcterms:W3CDTF">2022-12-23T10:16:17Z</dcterms:modified>
</cp:coreProperties>
</file>