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64EEF553-8A58-4EC7-A235-F06F02961935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94521BC6-1065-4542-889F-0793C77C8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359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F553-8A58-4EC7-A235-F06F02961935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1BC6-1065-4542-889F-0793C77C8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68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F553-8A58-4EC7-A235-F06F02961935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1BC6-1065-4542-889F-0793C77C8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826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F553-8A58-4EC7-A235-F06F02961935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1BC6-1065-4542-889F-0793C77C8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374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F553-8A58-4EC7-A235-F06F02961935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1BC6-1065-4542-889F-0793C77C8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336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F553-8A58-4EC7-A235-F06F02961935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1BC6-1065-4542-889F-0793C77C8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412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F553-8A58-4EC7-A235-F06F02961935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1BC6-1065-4542-889F-0793C77C8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133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F553-8A58-4EC7-A235-F06F02961935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1BC6-1065-4542-889F-0793C77C8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989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F553-8A58-4EC7-A235-F06F02961935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1BC6-1065-4542-889F-0793C77C8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90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F553-8A58-4EC7-A235-F06F02961935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1BC6-1065-4542-889F-0793C77C8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12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F553-8A58-4EC7-A235-F06F02961935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1BC6-1065-4542-889F-0793C77C8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53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F553-8A58-4EC7-A235-F06F02961935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1BC6-1065-4542-889F-0793C77C8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48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F553-8A58-4EC7-A235-F06F02961935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1BC6-1065-4542-889F-0793C77C8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731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F553-8A58-4EC7-A235-F06F02961935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1BC6-1065-4542-889F-0793C77C8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82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F553-8A58-4EC7-A235-F06F02961935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1BC6-1065-4542-889F-0793C77C8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68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F553-8A58-4EC7-A235-F06F02961935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1BC6-1065-4542-889F-0793C77C8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72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EF553-8A58-4EC7-A235-F06F02961935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1BC6-1065-4542-889F-0793C77C8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0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4EEF553-8A58-4EC7-A235-F06F02961935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4521BC6-1065-4542-889F-0793C77C8C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23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Протеиновая питательность кормов и рационов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81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Контрольные вопросы: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Что </a:t>
            </a:r>
            <a:r>
              <a:rPr lang="ru-RU" b="1" dirty="0"/>
              <a:t>понимается под протеиновой питательностью кормов?</a:t>
            </a:r>
            <a:endParaRPr lang="ru-RU" dirty="0"/>
          </a:p>
          <a:p>
            <a:pPr lvl="0"/>
            <a:r>
              <a:rPr lang="ru-RU" b="1" dirty="0"/>
              <a:t>Какими понятиями определяют протеиновую питательность кормов?</a:t>
            </a:r>
            <a:endParaRPr lang="ru-RU" dirty="0"/>
          </a:p>
          <a:p>
            <a:pPr lvl="0"/>
            <a:r>
              <a:rPr lang="ru-RU" b="1" dirty="0"/>
              <a:t>Дайте определение понятию, </a:t>
            </a:r>
            <a:r>
              <a:rPr lang="ru-RU" b="1" dirty="0" err="1"/>
              <a:t>переваримый</a:t>
            </a:r>
            <a:r>
              <a:rPr lang="ru-RU" b="1" dirty="0"/>
              <a:t> протеин?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405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лекции: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sz="2800" b="1" i="1" dirty="0"/>
              <a:t>Понятие о протеиновой питательности корма. Содержание протеина в кормах.</a:t>
            </a:r>
            <a:endParaRPr lang="ru-RU" sz="2800" dirty="0"/>
          </a:p>
          <a:p>
            <a:pPr marL="514350" lvl="0" indent="-514350">
              <a:buFont typeface="+mj-lt"/>
              <a:buAutoNum type="arabicPeriod"/>
            </a:pPr>
            <a:r>
              <a:rPr lang="ru-RU" sz="2800" b="1" i="1" dirty="0"/>
              <a:t>Переваримый протеин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73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dirty="0" smtClean="0"/>
              <a:t>П</a:t>
            </a:r>
            <a:r>
              <a:rPr lang="ru-RU" b="1" dirty="0" smtClean="0"/>
              <a:t>ротеиновая питательность  корма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Под </a:t>
            </a:r>
            <a:r>
              <a:rPr lang="ru-RU" sz="2400" b="1" dirty="0"/>
              <a:t>протеиновой питательностью корма</a:t>
            </a:r>
            <a:r>
              <a:rPr lang="ru-RU" sz="2400" dirty="0"/>
              <a:t> следует понимать его способность удовлетворять потребность животных во всех заменимых и незаменимых аминокислотах. </a:t>
            </a:r>
            <a:endParaRPr lang="ru-RU" sz="24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919" y="2603500"/>
            <a:ext cx="4404000" cy="3378200"/>
          </a:xfrm>
        </p:spPr>
      </p:pic>
    </p:spTree>
    <p:extLst>
      <p:ext uri="{BB962C8B-B14F-4D97-AF65-F5344CB8AC3E}">
        <p14:creationId xmlns:p14="http://schemas.microsoft.com/office/powerpoint/2010/main" val="175932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Протеиновую питательность кормов определяют следующие понятия: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dirty="0"/>
              <a:t>. Сырой протеин.</a:t>
            </a:r>
          </a:p>
          <a:p>
            <a:r>
              <a:rPr lang="ru-RU" dirty="0"/>
              <a:t>2. Переваримый протеин.</a:t>
            </a:r>
          </a:p>
          <a:p>
            <a:r>
              <a:rPr lang="ru-RU" dirty="0"/>
              <a:t>3. Расщепляемый в рубце протеин.</a:t>
            </a:r>
          </a:p>
          <a:p>
            <a:r>
              <a:rPr lang="ru-RU" dirty="0"/>
              <a:t>4. Нерасщепляемый в рубце протеин.</a:t>
            </a:r>
          </a:p>
          <a:p>
            <a:r>
              <a:rPr lang="ru-RU" dirty="0"/>
              <a:t>5. Растворимый протеин.</a:t>
            </a:r>
          </a:p>
          <a:p>
            <a:r>
              <a:rPr lang="ru-RU" dirty="0"/>
              <a:t>6. Идеальный протеин.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355" y="2603500"/>
            <a:ext cx="4063127" cy="3378200"/>
          </a:xfrm>
        </p:spPr>
      </p:pic>
    </p:spTree>
    <p:extLst>
      <p:ext uri="{BB962C8B-B14F-4D97-AF65-F5344CB8AC3E}">
        <p14:creationId xmlns:p14="http://schemas.microsoft.com/office/powerpoint/2010/main" val="407053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Сырой протеин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Сырой протеин 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сочетание всех азотсодержащих соединений корма, как органического, так и неорганического происхождения.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14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Белки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Белки</a:t>
            </a:r>
            <a:r>
              <a:rPr lang="ru-RU" dirty="0"/>
              <a:t> – это высокомолекулярные соединения, состоящие преимущественно из аминокислот. </a:t>
            </a:r>
            <a:r>
              <a:rPr lang="ru-RU" b="1" i="1" dirty="0"/>
              <a:t>Амиды</a:t>
            </a:r>
            <a:r>
              <a:rPr lang="ru-RU" dirty="0"/>
              <a:t> представляют собой азотсодержащие соединения небелкового характера. В зоотехническом плане в состав этой группы органических и минеральных соединений входят свободные </a:t>
            </a:r>
            <a:r>
              <a:rPr lang="ru-RU" i="1" dirty="0" err="1"/>
              <a:t>короткоцепочные</a:t>
            </a:r>
            <a:r>
              <a:rPr lang="ru-RU" i="1" dirty="0"/>
              <a:t> полипептиды, аминокислоты и их амиды, соли аммония, нитраты и нитриты, нуклеиновые кислоты.</a:t>
            </a:r>
            <a:r>
              <a:rPr lang="ru-RU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281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Переваримый протеин.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/>
              <a:t>    Переваримый протеин. </a:t>
            </a:r>
            <a:r>
              <a:rPr lang="ru-RU" sz="2400" dirty="0"/>
              <a:t>Это часть азотсодержащих веществ корма (сырого протеина), которая всасывается из пищеварительного тракта в кровь и лимфу. Этот показатель представляет собой меру исчезновения общего азота из пищеварительного тракта. Не дает представления о том, в какой форме азот всасывается – или неорганической аммонийной, или органической аминокислотной.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05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562510"/>
              </p:ext>
            </p:extLst>
          </p:nvPr>
        </p:nvGraphicFramePr>
        <p:xfrm>
          <a:off x="1854749" y="492648"/>
          <a:ext cx="8408925" cy="62981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7287"/>
                <a:gridCol w="925753"/>
                <a:gridCol w="925753"/>
                <a:gridCol w="964326"/>
                <a:gridCol w="1092903"/>
                <a:gridCol w="1092903"/>
              </a:tblGrid>
              <a:tr h="59947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Корма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Соотношение переваримого протеина, энергии и сухого вещества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9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ПП/</a:t>
                      </a:r>
                      <a:r>
                        <a:rPr lang="ru-RU" sz="1600" kern="1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к.ед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ПП/ЭКЕ (КРС)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ПП/ЭКЕ (свиньи)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ПП в СВ (КРС)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ПП в СВ (свиньи)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</a:tr>
              <a:tr h="5534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Трава искусственного пастбища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b"/>
                </a:tc>
              </a:tr>
              <a:tr h="324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Клеверо-тимофеечная смесь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112,5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</a:tr>
              <a:tr h="324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Сено разнотравное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</a:tr>
              <a:tr h="324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Сено клеверное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</a:tr>
              <a:tr h="324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Сенаж разнотравный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</a:tr>
              <a:tr h="324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Сенаж клеверный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</a:tr>
              <a:tr h="324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Силос кукурузный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</a:tr>
              <a:tr h="324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Травяная мука клеверная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</a:tr>
              <a:tr h="324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Солома яровая пшеничная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</a:tr>
              <a:tr h="324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Свекла кормовая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</a:tr>
              <a:tr h="324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Зерно ячменя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</a:tr>
              <a:tr h="324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Зерно гороха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22,6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</a:tr>
              <a:tr h="324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Шрот подсолнечный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374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42,9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</a:tr>
              <a:tr h="324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 цельное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25,4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25,4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</a:tr>
              <a:tr h="324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Рыбная мука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582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</a:t>
                      </a:r>
                      <a:endParaRPr lang="ru-RU" sz="16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</a:t>
                      </a:r>
                      <a:endParaRPr lang="ru-RU" sz="16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1" marR="14051" marT="14051" marB="14051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4533450" y="0"/>
            <a:ext cx="217431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Соотношение протеина, энергии и сухого вещества в кормах</a:t>
            </a:r>
            <a:endParaRPr kumimoji="0" lang="ru-RU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83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Качество протеина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протеина кормов определяется содержанием и соотношением в нем отдельных аминокислот. Исходя из этого, кормовой протеин может быть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полноценным и неполноценным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Полноценный протеин содержит не просто достаточное количество заменимых и незаменимых аминокислот, а главное подобранных в оптимальных соотношениях друг к другу. Если эти условия не выполняются, то такой протеин назвать полноценным нельзя.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414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1225</TotalTime>
  <Words>266</Words>
  <Application>Microsoft Office PowerPoint</Application>
  <PresentationFormat>Широкоэкранный</PresentationFormat>
  <Paragraphs>123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SimSun</vt:lpstr>
      <vt:lpstr>SimSun</vt:lpstr>
      <vt:lpstr>Arial</vt:lpstr>
      <vt:lpstr>Century Gothic</vt:lpstr>
      <vt:lpstr>Times New Roman</vt:lpstr>
      <vt:lpstr>Wingdings 3</vt:lpstr>
      <vt:lpstr>Ион (конференц-зал)</vt:lpstr>
      <vt:lpstr>Протеиновая питательность кормов и рационов</vt:lpstr>
      <vt:lpstr>Вопросы лекции:</vt:lpstr>
      <vt:lpstr> Протеиновая питательность  корма</vt:lpstr>
      <vt:lpstr>Протеиновую питательность кормов определяют следующие понятия: </vt:lpstr>
      <vt:lpstr>Сырой протеин </vt:lpstr>
      <vt:lpstr>Белки</vt:lpstr>
      <vt:lpstr>Переваримый протеин.</vt:lpstr>
      <vt:lpstr>Презентация PowerPoint</vt:lpstr>
      <vt:lpstr> Качество протеина </vt:lpstr>
      <vt:lpstr>Контрольные вопросы: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Протеиновая питательность кормов и рационов</dc:title>
  <dc:creator>User</dc:creator>
  <cp:lastModifiedBy>User</cp:lastModifiedBy>
  <cp:revision>4</cp:revision>
  <dcterms:created xsi:type="dcterms:W3CDTF">2020-10-28T09:17:22Z</dcterms:created>
  <dcterms:modified xsi:type="dcterms:W3CDTF">2020-10-29T05:42:56Z</dcterms:modified>
</cp:coreProperties>
</file>