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938BAF3D-D2AB-4EA0-9CBD-B3DEFCEFDD7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77B9522-A838-40CF-9FBF-AAAB2D1B5D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57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AF3D-D2AB-4EA0-9CBD-B3DEFCEFDD7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9522-A838-40CF-9FBF-AAAB2D1B5D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343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AF3D-D2AB-4EA0-9CBD-B3DEFCEFDD7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9522-A838-40CF-9FBF-AAAB2D1B5D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482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AF3D-D2AB-4EA0-9CBD-B3DEFCEFDD7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9522-A838-40CF-9FBF-AAAB2D1B5D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153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AF3D-D2AB-4EA0-9CBD-B3DEFCEFDD7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9522-A838-40CF-9FBF-AAAB2D1B5D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0188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AF3D-D2AB-4EA0-9CBD-B3DEFCEFDD7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9522-A838-40CF-9FBF-AAAB2D1B5D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565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AF3D-D2AB-4EA0-9CBD-B3DEFCEFDD7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9522-A838-40CF-9FBF-AAAB2D1B5D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7111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938BAF3D-D2AB-4EA0-9CBD-B3DEFCEFDD7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9522-A838-40CF-9FBF-AAAB2D1B5D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267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938BAF3D-D2AB-4EA0-9CBD-B3DEFCEFDD7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9522-A838-40CF-9FBF-AAAB2D1B5D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717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AF3D-D2AB-4EA0-9CBD-B3DEFCEFDD7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9522-A838-40CF-9FBF-AAAB2D1B5D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660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AF3D-D2AB-4EA0-9CBD-B3DEFCEFDD7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9522-A838-40CF-9FBF-AAAB2D1B5D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383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AF3D-D2AB-4EA0-9CBD-B3DEFCEFDD7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9522-A838-40CF-9FBF-AAAB2D1B5D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421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AF3D-D2AB-4EA0-9CBD-B3DEFCEFDD7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9522-A838-40CF-9FBF-AAAB2D1B5D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68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AF3D-D2AB-4EA0-9CBD-B3DEFCEFDD7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9522-A838-40CF-9FBF-AAAB2D1B5D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181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AF3D-D2AB-4EA0-9CBD-B3DEFCEFDD7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9522-A838-40CF-9FBF-AAAB2D1B5D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495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AF3D-D2AB-4EA0-9CBD-B3DEFCEFDD7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9522-A838-40CF-9FBF-AAAB2D1B5D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386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AF3D-D2AB-4EA0-9CBD-B3DEFCEFDD7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9522-A838-40CF-9FBF-AAAB2D1B5D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474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38BAF3D-D2AB-4EA0-9CBD-B3DEFCEFDD77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77B9522-A838-40CF-9FBF-AAAB2D1B5D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43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3920" y="893763"/>
            <a:ext cx="10308336" cy="274554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Тема: Система нормированного кормления животных.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27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Рацион должен в полной мере соответствовать потребности животного в питательных веществах (энергии, протеине, углеводах, жире, минеральных элементах и витаминах). Составлять его надо из кормов, соответствующих природе и вкусу животных. Корма рекомендуется включать в таком количе­стве, которое не оказывало бы вредного действия на здоровье животных. Кормовые средства следует подбирать так, чтобы рацион в целом благопри­ятно действовал на пищеварение. По объему и содержанию сухих веществ рацион должен соответствовать вместимости пищеварительного канала и способности организма к перевариванию и всасыванию питательных веществ. Недостаточная наполненность, как и перегрузка желудочно-кишечного тракта, неблагоприятно сказывается на его моторной и секреторной деятельности и на общем состоянии животных.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8339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Чтобы применить на практике теоретические основы об удовлетворении потребностей животных разного вида, возраста, пола, направления и уровня продуктивности, животных распределяют на однородные группы (по возрас­ту, физиологическому состоянию, продуктивности) и для каждой из групп составляют рацион, сбалансированный с их средними потребностями. Жи­вотных с рекордным уровнем продуктивности, племенных производителей, всех животных в селекционных стадах, больных и выздоравливающих кор­мят индивидуально.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9068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Общими требованиями к режиму кормления являются: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Кормить </a:t>
            </a:r>
            <a:r>
              <a:rPr lang="ru-RU" dirty="0"/>
              <a:t>животных следует в твердо установленные часы. При таком</a:t>
            </a:r>
            <a:br>
              <a:rPr lang="ru-RU" dirty="0"/>
            </a:br>
            <a:r>
              <a:rPr lang="ru-RU" dirty="0"/>
              <a:t>кормлении секреторная деятельность пищеварительных желез начинается еще</a:t>
            </a:r>
            <a:br>
              <a:rPr lang="ru-RU" dirty="0"/>
            </a:br>
            <a:r>
              <a:rPr lang="ru-RU" dirty="0"/>
              <a:t>до принятия корма и идет более интенсивно, чем при нерегулярном кормле­нии. Беспорядочное кормление (преждевременное или с запаздыванием) рас­страивает налаженную деятельность пищеварительных желез и неблагопри­ятно отражается на переваривании и усвоении питательных веществ корма.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3609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Общими требованиями к режиму кормления являются: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Кратность кормлений в течение суток и размер отдельных дач корма</a:t>
            </a:r>
            <a:br>
              <a:rPr lang="ru-RU" dirty="0"/>
            </a:br>
            <a:r>
              <a:rPr lang="ru-RU" dirty="0"/>
              <a:t>следует устанавливать с таким расчетом, чтобы в результате каждой кор­межки животные хорошо насыщались на определенный период времени и к</a:t>
            </a:r>
            <a:br>
              <a:rPr lang="ru-RU" dirty="0"/>
            </a:br>
            <a:r>
              <a:rPr lang="ru-RU" dirty="0"/>
              <a:t>следующему кормлению имели хороший аппетит. Чувство насыщения име­ет большое значение, так как при этом состоянии животные остаются спо­койными. Как правило, более частое кормление обеспечивает лучшее поеда­ние, переваривание и использование питательных веществ кормов, чем при даче того же количества корма большими порциями за одну-две кормежки. Однако слишком частое кормление неблагоприятно отражается на пищева­рении, так как в таких условиях животные корм едят без аппетита. Правиль­ное распределение рациона и соответствующее сочетание кормов в каждую кормежку необходимо и для более или менее равномерно ритмичной работы органов пищеварения в течение суток.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9949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Общими требованиями к режиму кормления являются: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В каждую кормежку желательно давать несколько кормов, различаю­щихся по вкусовым свойствам. Корма следует скармливать в такой последо­вательности, чтобы сменой кормов стимулировать аппетит животного. Боль­шую роль в этом отношении играют зеленый корм, силос, корнеплоды как универсальные раздражители всех пищеварительных желез, а также хоро­шее сено и другие корма.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3406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Общими требованиями к режиму кормления являются: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Вводить в рацион новые корма следует постепенно. Секреторная и</a:t>
            </a:r>
            <a:br>
              <a:rPr lang="ru-RU" dirty="0"/>
            </a:br>
            <a:r>
              <a:rPr lang="ru-RU" dirty="0"/>
              <a:t>моторная деятельность пищеварительного аппарата находится в зависимос­ти от количества и качественных особенностей корма. Пищеварительный</a:t>
            </a:r>
            <a:br>
              <a:rPr lang="ru-RU" dirty="0"/>
            </a:br>
            <a:r>
              <a:rPr lang="ru-RU" dirty="0"/>
              <a:t>аппарат постепенно приспосабливается к характеру пищи. При резком изме­нении рациона обычно наблюдаются расстройства пищеварения как прояв­ление временной дисфункции пищеварительного аппарата из-за изменив­шихся условий кормления.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4760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Контрольные вопросы:</a:t>
            </a:r>
            <a:r>
              <a:rPr lang="ru-RU" sz="3200" dirty="0"/>
              <a:t/>
            </a:r>
            <a:br>
              <a:rPr lang="ru-RU" sz="32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ru-RU" b="1" dirty="0" smtClean="0"/>
              <a:t>Что </a:t>
            </a:r>
            <a:r>
              <a:rPr lang="ru-RU" b="1" dirty="0"/>
              <a:t>входит в систему нормированного кормления?</a:t>
            </a:r>
            <a:endParaRPr lang="ru-RU" sz="1400" dirty="0"/>
          </a:p>
          <a:p>
            <a:pPr lvl="1"/>
            <a:r>
              <a:rPr lang="ru-RU" b="1" dirty="0"/>
              <a:t>Дайте определение понятию, норма кормления –это?</a:t>
            </a:r>
            <a:endParaRPr lang="ru-RU" sz="1400" dirty="0"/>
          </a:p>
          <a:p>
            <a:pPr lvl="1"/>
            <a:r>
              <a:rPr lang="ru-RU" b="1" dirty="0"/>
              <a:t>Перечислите общие требования к режиму кормления.</a:t>
            </a:r>
            <a:endParaRPr lang="ru-RU" sz="1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9887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ru-RU" sz="2800" b="1" i="1" dirty="0"/>
              <a:t>Система нормированного кормления. Понятие о нормах кормления.</a:t>
            </a:r>
            <a:endParaRPr lang="ru-RU" sz="2800" dirty="0"/>
          </a:p>
          <a:p>
            <a:pPr marL="514350" lvl="0" indent="-514350">
              <a:buFont typeface="+mj-lt"/>
              <a:buAutoNum type="arabicPeriod"/>
            </a:pPr>
            <a:r>
              <a:rPr lang="ru-RU" sz="2800" b="1" i="1" dirty="0"/>
              <a:t>Понятие о рационах кормления.</a:t>
            </a:r>
            <a:endParaRPr lang="ru-RU" sz="2800" dirty="0"/>
          </a:p>
          <a:p>
            <a:pPr marL="514350" lvl="0" indent="-514350">
              <a:buFont typeface="+mj-lt"/>
              <a:buAutoNum type="arabicPeriod"/>
            </a:pPr>
            <a:r>
              <a:rPr lang="ru-RU" sz="2800" b="1" i="1" dirty="0"/>
              <a:t>Общи е требования к режиму кормления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018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Нормированное кормление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/>
              <a:t>В систему нормированного кормления сельскохозяйственных животных входят следующие элементы: норма, рацион и его структура, тип и режим кормления, методы контроля полноценности кормления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4389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Понятие о нормах кормления</a:t>
            </a:r>
            <a:r>
              <a:rPr lang="ru-RU" b="1" u="sng" dirty="0"/>
              <a:t>.</a:t>
            </a:r>
            <a:r>
              <a:rPr lang="ru-RU" dirty="0"/>
              <a:t> Последствия недостаточного кормления проявляются по-разному, в зависимости от состава корма, вида, возраста и продуктивности животных, длительности периода недокорма и других усло­вий. Недостаток, в корме питательных веществ обусловливает специфические болезни «недостаточности питания» (авитаминозы и др.), недостаток в энер­гии и протеине приводит к задержке в росте, снижает продуктивность и плодовитость животных, ослабляет их здоровье, создавая условия для инва­зии организма возбудителями многих болезней. Недостаточное кормление значительно понижает резистентность организма животных к бактериальным и вирусным инфекциям, к гельминтам. Как в том, так и в другом случае </a:t>
            </a:r>
            <a:r>
              <a:rPr lang="ru-RU" dirty="0" err="1"/>
              <a:t>недокармливание</a:t>
            </a:r>
            <a:r>
              <a:rPr lang="ru-RU" dirty="0"/>
              <a:t> вызывает материальные потери из-за снижения — времен­ного или постоянного — продуктивности животных, а иногда и их падежа.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8454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Понятие о нормах кормления</a:t>
            </a:r>
            <a:r>
              <a:rPr lang="ru-RU" b="1" u="sng" dirty="0"/>
              <a:t>.</a:t>
            </a:r>
            <a:r>
              <a:rPr lang="ru-RU" dirty="0"/>
              <a:t> Последствия недостаточного кормления проявляются по-разному, в зависимости от состава корма, вида, возраста и продуктивности животных, длительности периода недокорма и других усло­вий. Недостаток, в корме питательных веществ обусловливает специфические болезни «недостаточности питания» (авитаминозы и др.), недостаток в энер­гии и протеине приводит к задержке в росте, снижает продуктивность и плодовитость животных, ослабляет их здоровье, создавая условия для инва­зии организма возбудителями многих болезней. Недостаточное кормление значительно понижает резистентность организма животных к бактериальным и вирусным инфекциям, к гельминтам. Как в том, так и в другом случае </a:t>
            </a:r>
            <a:r>
              <a:rPr lang="ru-RU" dirty="0" err="1"/>
              <a:t>недокармливание</a:t>
            </a:r>
            <a:r>
              <a:rPr lang="ru-RU" dirty="0"/>
              <a:t> вызывает материальные потери из-за снижения — времен­ного или постоянного — продуктивности животных, а иногда и их падежа.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781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/>
              <a:t>Нормой кормления</a:t>
            </a:r>
            <a:r>
              <a:rPr lang="ru-RU" dirty="0"/>
              <a:t> называется количество питательных веществ и энер­гии, удовлетворяющее потребности животного, которые обусловлены его физиологическим состоянием и хозяйственным использованием. Кормление животных, отвечающее нормам потребности, называется нормированным. Нормированное кормление в то же время должно быть полноценным (с уче­том биологической ценности питательных веществ (качества) кормов, сба­лансированным (с учетом соотношения и взаимодействия питательных ве­ществ в кормах и организме животных) и рациональным (с учетом наиболее выгодного использования кормов в рационе).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3227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/>
              <a:t>В рационах всех видов сельскохозяйственных животных</a:t>
            </a:r>
            <a:r>
              <a:rPr lang="ru-RU" dirty="0"/>
              <a:t> нормированию подлежат: общий уровень кормления в кормовых единицах и обменной энергии, сухое вещество, сырой и </a:t>
            </a:r>
            <a:r>
              <a:rPr lang="ru-RU" dirty="0" err="1"/>
              <a:t>переваримый</a:t>
            </a:r>
            <a:r>
              <a:rPr lang="ru-RU" dirty="0"/>
              <a:t> протеин, сырая клетчатка, макроэлементы — кальций, фосфор, натрий, хлор (поваренная соль), мик­роэлементы — железо, медь, цинк, марганец, кобальт, йод, каротин (прови­тамин А), витамин D (кальциферол) и витамин Е (токоферол).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9289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 основании норм потребности живот­ных в питательных веществах составляют кормовые рационы. Рационом называется набор и количество кормов, потребленных животным за опреде­ленный промежуток времени (сутки, сезон, год). В соответствии с этим различают рационы суточные, сезонные, годовые.</a:t>
            </a:r>
          </a:p>
          <a:p>
            <a:r>
              <a:rPr lang="ru-RU" dirty="0"/>
              <a:t>Рационы составляют таким образом, чтобы они содержали, с одной сто­роны, рекомендуемые корма, а с другой — чтобы содержащиеся в кормах энергия, питательные и биологически активные вещества совпадали или максимально приближались к нормам.</a:t>
            </a:r>
          </a:p>
        </p:txBody>
      </p:sp>
    </p:spTree>
    <p:extLst>
      <p:ext uri="{BB962C8B-B14F-4D97-AF65-F5344CB8AC3E}">
        <p14:creationId xmlns:p14="http://schemas.microsoft.com/office/powerpoint/2010/main" val="945786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Составление рационов в организации правильного кормления животных имеет большое значение, так как обмен веществ и энергии, а следовательно, и функции организма изменяются под влиянием природы кормовых средств и их сочетаний. Благодаря правильному подбору и соотношению кормов рацион приобретает новое качество и оказывает положительное влияние на питательность кормов, продуктивность и здоровье животных.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6205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2579</TotalTime>
  <Words>540</Words>
  <Application>Microsoft Office PowerPoint</Application>
  <PresentationFormat>Широкоэкранный</PresentationFormat>
  <Paragraphs>28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Ион (конференц-зал)</vt:lpstr>
      <vt:lpstr>Тема: Система нормированного кормления животных. </vt:lpstr>
      <vt:lpstr>Вопросы лекции</vt:lpstr>
      <vt:lpstr>Нормированное кормление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Общими требованиями к режиму кормления являются: </vt:lpstr>
      <vt:lpstr>Общими требованиями к режиму кормления являются: </vt:lpstr>
      <vt:lpstr>Общими требованиями к режиму кормления являются: </vt:lpstr>
      <vt:lpstr>Общими требованиями к режиму кормления являются:</vt:lpstr>
      <vt:lpstr>Контрольные вопросы: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Система нормированного кормления животных. </dc:title>
  <dc:creator>User</dc:creator>
  <cp:lastModifiedBy>User</cp:lastModifiedBy>
  <cp:revision>3</cp:revision>
  <dcterms:created xsi:type="dcterms:W3CDTF">2020-11-03T10:33:53Z</dcterms:created>
  <dcterms:modified xsi:type="dcterms:W3CDTF">2020-11-05T05:33:33Z</dcterms:modified>
</cp:coreProperties>
</file>