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36" autoAdjust="0"/>
  </p:normalViewPr>
  <p:slideViewPr>
    <p:cSldViewPr snapToGrid="0">
      <p:cViewPr varScale="1">
        <p:scale>
          <a:sx n="78" d="100"/>
          <a:sy n="78" d="100"/>
        </p:scale>
        <p:origin x="8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1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0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0259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69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55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991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447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98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8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81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24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97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82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03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AAFB-ABAD-443E-B2F4-43417AF8EBE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CFC6BC-B98B-411C-91F9-6123EF03E6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8432" y="89091"/>
            <a:ext cx="9144000" cy="2387600"/>
          </a:xfrm>
        </p:spPr>
        <p:txBody>
          <a:bodyPr/>
          <a:lstStyle/>
          <a:p>
            <a:r>
              <a:rPr lang="ru-RU" dirty="0"/>
              <a:t>Нормированное кормление лошадей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1673393"/>
            <a:ext cx="3785616" cy="378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ru-RU" b="1" dirty="0" smtClean="0"/>
              <a:t>Физиологические </a:t>
            </a:r>
            <a:r>
              <a:rPr lang="ru-RU" b="1" dirty="0"/>
              <a:t>особенности лошадей</a:t>
            </a:r>
            <a:endParaRPr lang="ru-RU" dirty="0"/>
          </a:p>
          <a:p>
            <a:pPr lvl="0">
              <a:buFont typeface="+mj-lt"/>
              <a:buAutoNum type="arabicPeriod"/>
            </a:pPr>
            <a:r>
              <a:rPr lang="ru-RU" b="1" dirty="0"/>
              <a:t>Кормление жерёбых и </a:t>
            </a:r>
            <a:r>
              <a:rPr lang="ru-RU" b="1" dirty="0" err="1"/>
              <a:t>лактирующих</a:t>
            </a:r>
            <a:r>
              <a:rPr lang="ru-RU" b="1" dirty="0"/>
              <a:t> кобыл: нормы, рационы. </a:t>
            </a:r>
            <a:endParaRPr lang="ru-RU" dirty="0"/>
          </a:p>
          <a:p>
            <a:pPr lvl="0">
              <a:buFont typeface="+mj-lt"/>
              <a:buAutoNum type="arabicPeriod"/>
            </a:pPr>
            <a:r>
              <a:rPr lang="ru-RU" b="1" dirty="0"/>
              <a:t>Особенности кормления жеребцов – производителей</a:t>
            </a:r>
            <a:endParaRPr lang="ru-RU" dirty="0"/>
          </a:p>
          <a:p>
            <a:pPr lvl="0">
              <a:buFont typeface="+mj-lt"/>
              <a:buAutoNum type="arabicPeriod"/>
            </a:pPr>
            <a:r>
              <a:rPr lang="ru-RU" b="1" dirty="0"/>
              <a:t>Кормление молодняка и рабочих лошадей : нормы, рационы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11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550" y="16154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ВОПРОС 1- ФИЗИОЛОГИЧЕСКИЕ ОСОБЕННОСТИ ЛОШАДЕЙ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550" y="1261872"/>
            <a:ext cx="8704410" cy="5486399"/>
          </a:xfrm>
        </p:spPr>
        <p:txBody>
          <a:bodyPr/>
          <a:lstStyle/>
          <a:p>
            <a:r>
              <a:rPr lang="ru-RU" sz="3200" dirty="0" smtClean="0"/>
              <a:t>По </a:t>
            </a:r>
            <a:r>
              <a:rPr lang="ru-RU" sz="3200" dirty="0"/>
              <a:t>строению и физиологическим функциям желудочно-кишечный тракт лошадей более соответствует системе пищеварения  свиней, чем жвачным. У лошадей имеется однокамерный желудок небольшого размера, что составляет 9 – 10 % от общего объема пищеварительной системы. Лошади имеют хорошо развитую слепую кишку (ее объем составляет 16 % от размера желудочно-кишечного тракта) и толстый отдел кишечника.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41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990" y="13411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ВОПРОС 2 - КОРМЛЕНИЕ ЖЕРЁБЫХ И ЛАКТИРУЮЩИХ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КОБЫЛ: НОРМЫ, РАЦИОНЫ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990" y="1627632"/>
            <a:ext cx="8759274" cy="523036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Организация </a:t>
            </a:r>
            <a:r>
              <a:rPr lang="ru-RU" sz="2400" dirty="0"/>
              <a:t>кормления жерёбых кобыл сводится к поддержанию их в хорошей упитанности. Не допускается излишнее ожирение жерёбых кобыл. Недокорм жерёбых кобыл увеличивает продолжительность беременности           (ср. 335-337 </a:t>
            </a:r>
            <a:r>
              <a:rPr lang="ru-RU" sz="2400" dirty="0" err="1"/>
              <a:t>дн</a:t>
            </a:r>
            <a:r>
              <a:rPr lang="ru-RU" sz="2400" dirty="0"/>
              <a:t>.) до 345 дней и нередко приводит к рождению слабых жеребят и плохой молочности кобыл</a:t>
            </a:r>
          </a:p>
          <a:p>
            <a:r>
              <a:rPr lang="ru-RU" sz="2400" dirty="0"/>
              <a:t>У жерёбых кобыл, начиная с 5-6 месяца беременности значительно возрастает живая масса ( на 10-12%) в связи с формированием плода и накоплением в организме ПВ, необходимых в первое время после </a:t>
            </a:r>
            <a:r>
              <a:rPr lang="ru-RU" sz="2400" dirty="0" err="1"/>
              <a:t>выжеребки</a:t>
            </a:r>
            <a:r>
              <a:rPr lang="ru-RU" sz="2400" dirty="0"/>
              <a:t> для молокообразования. Поэтому потребность кобыл в ОЭ и ПВ увеличивается на 10-12% по сравнению с поддерживающим уровнем кормления.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5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92024" y="-70157"/>
            <a:ext cx="9226296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Кормят кобыл дифференцированно с учётом периода жеребости. В ранний период жеребости кобылам дают в основном доброкачественный грубый корм и небольшое количество концентратов.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стойловый период содержания- основным источником протеина, минеральных веществ и витаминов служит луговое и посевное злаково-бобовое сено, которое дают из расчёта 2-2,5 кг на 100 кг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ж.м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летний период кобыл желательно содержать на пастбище и обеспечивать до полной потребности зелеными кормами. В качестве подкормки можно использовать овёс, комбикорм, сено.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45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4626" y="81552"/>
            <a:ext cx="1155150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5-6 месяца жерёбости в рационы кормления кобыл необходимо вводить отруби, жмыхи, шроты и др. для обеспечения потребности в протеине. Доля </a:t>
            </a:r>
            <a:r>
              <a:rPr kumimoji="0" lang="ru-RU" alt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концкормов</a:t>
            </a:r>
            <a: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рационе </a:t>
            </a:r>
            <a:r>
              <a:rPr kumimoji="0" lang="ru-RU" alt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д.б</a:t>
            </a:r>
            <a: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 менее 25-35 % по питательности. Положительно оказывает влияние на течение беременности  у кобыл - красная и жёлтая морковь(4-8 кг).</a:t>
            </a:r>
            <a:endParaRPr kumimoji="0" lang="ru-RU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806" y="678427"/>
            <a:ext cx="10668000" cy="6720347"/>
          </a:xfrm>
        </p:spPr>
        <p:txBody>
          <a:bodyPr>
            <a:normAutofit/>
          </a:bodyPr>
          <a:lstStyle/>
          <a:p>
            <a:r>
              <a:rPr lang="ru-RU" sz="3600" dirty="0"/>
              <a:t>За 2 месяца до </a:t>
            </a:r>
            <a:r>
              <a:rPr lang="ru-RU" sz="3600" dirty="0" err="1"/>
              <a:t>выжеребки</a:t>
            </a:r>
            <a:r>
              <a:rPr lang="ru-RU" sz="3600" dirty="0"/>
              <a:t> кобылы не должны работать, но должны иметь ежедневный моцион.</a:t>
            </a:r>
          </a:p>
          <a:p>
            <a:r>
              <a:rPr lang="ru-RU" sz="3600" dirty="0"/>
              <a:t>Кормят жерёбых кобыл небольшими порциями по утверждённому распорядку дня. </a:t>
            </a:r>
            <a:r>
              <a:rPr lang="ru-RU" sz="3600" dirty="0" err="1"/>
              <a:t>Концкорма</a:t>
            </a:r>
            <a:r>
              <a:rPr lang="ru-RU" sz="3600" dirty="0"/>
              <a:t> скармливают кобылам 3-4 раза в день, грубые 4-5 раз и сочные 1-2 раза в день. Поят кобыл регулярно чистой водой, подогретой по Тº помещения. Жерёбые кобылы должны иметь постоянный доступ к соли-лизунцу.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1316</TotalTime>
  <Words>401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Грань</vt:lpstr>
      <vt:lpstr>Нормированное кормление лошадей</vt:lpstr>
      <vt:lpstr>Вопросы лекции:</vt:lpstr>
      <vt:lpstr>ВОПРОС 1- ФИЗИОЛОГИЧЕСКИЕ ОСОБЕННОСТИ ЛОШАДЕЙ </vt:lpstr>
      <vt:lpstr>ВОПРОС 2 - КОРМЛЕНИЕ ЖЕРЁБЫХ И ЛАКТИРУЮЩИХ КОБЫЛ: НОРМЫ, РАЦИОНЫ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Нормированное кормление лошадей</dc:title>
  <dc:creator>User</dc:creator>
  <cp:lastModifiedBy>User</cp:lastModifiedBy>
  <cp:revision>3</cp:revision>
  <dcterms:created xsi:type="dcterms:W3CDTF">2020-11-12T07:24:00Z</dcterms:created>
  <dcterms:modified xsi:type="dcterms:W3CDTF">2020-11-13T05:20:53Z</dcterms:modified>
</cp:coreProperties>
</file>