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F424-F776-4EC3-8077-16D5129A960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978EA-E70F-4934-A76D-854FBDFC4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1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F424-F776-4EC3-8077-16D5129A960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978EA-E70F-4934-A76D-854FBDFC4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901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F424-F776-4EC3-8077-16D5129A960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978EA-E70F-4934-A76D-854FBDFC4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630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F424-F776-4EC3-8077-16D5129A960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978EA-E70F-4934-A76D-854FBDFC4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28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F424-F776-4EC3-8077-16D5129A960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978EA-E70F-4934-A76D-854FBDFC4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99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F424-F776-4EC3-8077-16D5129A960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978EA-E70F-4934-A76D-854FBDFC4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809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F424-F776-4EC3-8077-16D5129A960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978EA-E70F-4934-A76D-854FBDFC4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69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F424-F776-4EC3-8077-16D5129A960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978EA-E70F-4934-A76D-854FBDFC4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008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F424-F776-4EC3-8077-16D5129A960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978EA-E70F-4934-A76D-854FBDFC4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605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F424-F776-4EC3-8077-16D5129A960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978EA-E70F-4934-A76D-854FBDFC4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629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F424-F776-4EC3-8077-16D5129A960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978EA-E70F-4934-A76D-854FBDFC4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757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3F424-F776-4EC3-8077-16D5129A960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978EA-E70F-4934-A76D-854FBDFC4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226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5880" y="1515555"/>
            <a:ext cx="9250680" cy="240093"/>
          </a:xfrm>
        </p:spPr>
        <p:txBody>
          <a:bodyPr>
            <a:normAutofit fontScale="90000"/>
          </a:bodyPr>
          <a:lstStyle/>
          <a:p>
            <a:r>
              <a:rPr lang="ru-RU" dirty="0"/>
              <a:t>Особенности кормления жеребят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695" y="1810512"/>
            <a:ext cx="7361049" cy="490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8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419989"/>
            <a:ext cx="10515600" cy="1325563"/>
          </a:xfrm>
        </p:spPr>
        <p:txBody>
          <a:bodyPr/>
          <a:lstStyle/>
          <a:p>
            <a:r>
              <a:rPr lang="ru-RU" dirty="0" smtClean="0"/>
              <a:t>Вопросы лекции: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480048" y="1880489"/>
            <a:ext cx="5181600" cy="4351338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b="1" dirty="0"/>
              <a:t>Кормление жеребят-сосунов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b="1" dirty="0"/>
              <a:t>Кормление жеребят-отъемышей</a:t>
            </a:r>
            <a:r>
              <a:rPr lang="ru-RU" dirty="0"/>
              <a:t> 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/>
              <a:t>Кормление молодняка от 1 года до 2 лет</a:t>
            </a:r>
            <a:endParaRPr lang="ru-RU" dirty="0"/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80489"/>
            <a:ext cx="5181600" cy="4145280"/>
          </a:xfrm>
        </p:spPr>
      </p:pic>
    </p:spTree>
    <p:extLst>
      <p:ext uri="{BB962C8B-B14F-4D97-AF65-F5344CB8AC3E}">
        <p14:creationId xmlns:p14="http://schemas.microsoft.com/office/powerpoint/2010/main" val="310371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Вопрос 1. Кормление жеребят-сосунов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4592" y="1825624"/>
            <a:ext cx="5855208" cy="4694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Кормление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жеребят организуют таким образом, чтобы сохранить весь родившийся молодняк и вырастить хорошую лошадь с наименьшими затратами. Продолжительность выращивания составляет в среднем 5 лет.</a:t>
            </a:r>
          </a:p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92" y="1340714"/>
            <a:ext cx="6058281" cy="5178957"/>
          </a:xfrm>
        </p:spPr>
      </p:pic>
    </p:spTree>
    <p:extLst>
      <p:ext uri="{BB962C8B-B14F-4D97-AF65-F5344CB8AC3E}">
        <p14:creationId xmlns:p14="http://schemas.microsoft.com/office/powerpoint/2010/main" val="16185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Кормление жеребят-сосунов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72" y="1825625"/>
            <a:ext cx="4895255" cy="435133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934456" cy="4822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Живая масса жеребят к 6-месячному возрасту составляет половину живой массы взрослой лошади. В подсосный период суточный прирост жеребят верховых и рысистых пород около 700-800 г, тяжеловозных — 1300-1600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405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Кормление жеребят-сосунов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4008" y="1938527"/>
            <a:ext cx="5955792" cy="42384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важно, чтобы новорожденный жеребенок получил молозиво матери. Жеребята вначале сосут матерей очень часто — 40 раз в сутки по 2-3 мин, затем каждый час, поэтому жеребенок должен постоянно находиться с матерью.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727" y="2202910"/>
            <a:ext cx="6189273" cy="3596767"/>
          </a:xfrm>
        </p:spPr>
      </p:pic>
    </p:spTree>
    <p:extLst>
      <p:ext uri="{BB962C8B-B14F-4D97-AF65-F5344CB8AC3E}">
        <p14:creationId xmlns:p14="http://schemas.microsoft.com/office/powerpoint/2010/main" val="65055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Кормление жеребят-сосунов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7160" y="1825624"/>
            <a:ext cx="5882640" cy="4758055"/>
          </a:xfrm>
        </p:spPr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молоку приучают постепенно с небольшого количества и доводят до 2-3 л в сутки. Выпаивают сначала из сосковых поилок, а затем из ведра.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1,5-месячного возраста жеребят постепенно приучают к концентрированным кормам.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296" y="1555684"/>
            <a:ext cx="4240973" cy="5297934"/>
          </a:xfrm>
        </p:spPr>
      </p:pic>
    </p:spTree>
    <p:extLst>
      <p:ext uri="{BB962C8B-B14F-4D97-AF65-F5344CB8AC3E}">
        <p14:creationId xmlns:p14="http://schemas.microsoft.com/office/powerpoint/2010/main" val="1249339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Вопрос 2. Кормление жеребят-отъемышей</a:t>
            </a:r>
            <a:r>
              <a:rPr lang="ru-RU" dirty="0" smtClean="0"/>
              <a:t> (от 6 </a:t>
            </a:r>
            <a:r>
              <a:rPr lang="ru-RU" dirty="0" err="1" smtClean="0"/>
              <a:t>мес</a:t>
            </a:r>
            <a:r>
              <a:rPr lang="ru-RU" dirty="0" smtClean="0"/>
              <a:t> до 1 года).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Отъем </a:t>
            </a:r>
            <a:r>
              <a:rPr lang="ru-RU" dirty="0"/>
              <a:t>жеребят обычно приходится на конец летнего содержания. К годовалому возрасту живая масса жеребят при полноценном кормлении у рысистых и верховых пород достигает 300-350 кг, у тяжеловозных — 450-550 кг. В этот период в 1 ЭКЕ рациона должно содержаться не менее 10,0 МДж обменной энергии, 105-120 г </a:t>
            </a:r>
            <a:r>
              <a:rPr lang="ru-RU" dirty="0" err="1"/>
              <a:t>переваримого</a:t>
            </a:r>
            <a:r>
              <a:rPr lang="ru-RU" dirty="0"/>
              <a:t> протеина, 7,3-9,9 г лизина (0,75 % от сухого вещества рациона в возрасте 6-9 </a:t>
            </a:r>
            <a:r>
              <a:rPr lang="ru-RU" dirty="0" err="1"/>
              <a:t>мес</a:t>
            </a:r>
            <a:r>
              <a:rPr lang="ru-RU" dirty="0"/>
              <a:t>, 0,6 % — в возрасте 9-12 </a:t>
            </a:r>
            <a:r>
              <a:rPr lang="ru-RU" dirty="0" err="1"/>
              <a:t>мес</a:t>
            </a:r>
            <a:r>
              <a:rPr lang="ru-RU" dirty="0"/>
              <a:t>), 7,6-8,9 г кальция, 5,5-6,3 г фосфора, 7,3-8,7 мг каротина в зависимости от породы и определенное количество витаминов и микроэлементов. Нормы питательных веществ для жеребчиков на 10 % выше, чем для кобылок.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41465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271</Words>
  <Application>Microsoft Office PowerPoint</Application>
  <PresentationFormat>Широкоэкранный</PresentationFormat>
  <Paragraphs>16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Особенности кормления жеребят</vt:lpstr>
      <vt:lpstr>Вопросы лекции:</vt:lpstr>
      <vt:lpstr>Вопрос 1. Кормление жеребят-сосунов </vt:lpstr>
      <vt:lpstr>Кормление жеребят-сосунов </vt:lpstr>
      <vt:lpstr>Кормление жеребят-сосунов </vt:lpstr>
      <vt:lpstr>Кормление жеребят-сосунов </vt:lpstr>
      <vt:lpstr>Вопрос 2. Кормление жеребят-отъемышей (от 6 мес до 1 года).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кормления жеребят</dc:title>
  <dc:creator>User</dc:creator>
  <cp:lastModifiedBy>User</cp:lastModifiedBy>
  <cp:revision>2</cp:revision>
  <dcterms:created xsi:type="dcterms:W3CDTF">2020-11-13T06:47:51Z</dcterms:created>
  <dcterms:modified xsi:type="dcterms:W3CDTF">2020-11-13T08:44:02Z</dcterms:modified>
</cp:coreProperties>
</file>