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2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41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3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6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5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0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2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9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5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024D36-5BAE-4CA8-8456-7654C6A6248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5133B0-5DCE-4D46-8DBD-BA02E9601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462866"/>
            <a:ext cx="6815669" cy="1515533"/>
          </a:xfrm>
        </p:spPr>
        <p:txBody>
          <a:bodyPr/>
          <a:lstStyle/>
          <a:p>
            <a:r>
              <a:rPr lang="ru-RU" dirty="0"/>
              <a:t>Обоснование потребностей в питательных веществах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лекции: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Потребность в питательных веществах</a:t>
            </a:r>
            <a:endParaRPr lang="ru-RU" dirty="0"/>
          </a:p>
          <a:p>
            <a:pPr lvl="0"/>
            <a:r>
              <a:rPr lang="ru-RU" b="1" dirty="0"/>
              <a:t>Нормированное, сбалансированное кормление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Вопрос 1. Потребность в питательных веществах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Потребность»</a:t>
            </a:r>
            <a:r>
              <a:rPr lang="ru-RU" dirty="0"/>
              <a:t> - употребляется как количество вещества, соединения или элемента, обеспечивающего в рационе удовлетворение нужд нормального здорового животного, от которого ожидается определенная продуктивность или производство работы. При этом предполагается, что животное получает вполне достаточный во всех прочих отношениях рацион и находится в нормальных для поддержания хорошего здоровья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676656"/>
            <a:ext cx="10826496" cy="5568696"/>
          </a:xfrm>
        </p:spPr>
        <p:txBody>
          <a:bodyPr>
            <a:normAutofit/>
          </a:bodyPr>
          <a:lstStyle/>
          <a:p>
            <a:r>
              <a:rPr lang="ru-RU" sz="3200" dirty="0"/>
              <a:t>Современная наука о кормление дает объективное представление о потребности животных в энергии и отдельных питательных веществах по основным элементам затрат организма, в частности на поддержание жизни, развития репродуктивных органов в период беременности, поддержание воспроизводительной функции у самцов, образовании продукции: мясо, молоко, шерсть, яйцо. Такой методический подход к определению потребности животных получил название </a:t>
            </a:r>
            <a:r>
              <a:rPr lang="ru-RU" sz="3200" b="1" dirty="0"/>
              <a:t>Факториального</a:t>
            </a:r>
            <a:r>
              <a:rPr lang="ru-RU" sz="3200" dirty="0"/>
              <a:t>, т. е. определения потребности по отдельно условно выделенным процессам.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94360"/>
            <a:ext cx="10210797" cy="5281508"/>
          </a:xfrm>
        </p:spPr>
        <p:txBody>
          <a:bodyPr/>
          <a:lstStyle/>
          <a:p>
            <a:r>
              <a:rPr lang="ru-RU" sz="3200" dirty="0"/>
              <a:t>Использование факториального метода в сочетании с результатами экспериментальных исследований по изучению особенностей обмена и эффективности использования питательных веществ и энергии на его осуществление позволяет точно прогнозировать продуктивность животных в зависимости от условий кормления и физиологического состояния.</a:t>
            </a:r>
          </a:p>
          <a:p>
            <a:r>
              <a:rPr lang="ru-RU" sz="3200" dirty="0"/>
              <a:t>Питательные вещества требуются животным в определенном количестве и могут быть сбалансированы в рационе.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 2. Нормированное, сбалансированное кормление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нормированном кормлении составляют сбалансированные рационы, которые, в свою очередь могут быть трех видов:</a:t>
            </a:r>
          </a:p>
          <a:p>
            <a:r>
              <a:rPr lang="ru-RU" dirty="0"/>
              <a:t>1.  Удовлетворять минимальную потребность животных, то есть это такое количество питательных веществ, которое необходимо для обеспечения процессов в организме животного при условии, что все другие компоненты питания поступают в достаточном количестве и животное находится в хороших условиях содержания. В итоге обеспечения минимальных потребностей животные сохраняют здоровье, нормальное состояние, но продуктивность может не достигать потенциальных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68" y="740664"/>
            <a:ext cx="10238229" cy="5135204"/>
          </a:xfrm>
        </p:spPr>
        <p:txBody>
          <a:bodyPr/>
          <a:lstStyle/>
          <a:p>
            <a:r>
              <a:rPr lang="ru-RU" sz="3600" dirty="0"/>
              <a:t>2.  Оптимальная потребность животных – потребность в определенном веществе, удовлетворение которой при полном обеспечении животных пищей, покрывает их требования, связанные с поддержанием здоровья, нормального состояния и воспроизводства, обеспечивает полное проявление потенциальных возможностей к продуктивности.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5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626530"/>
            <a:ext cx="10783823" cy="5701117"/>
          </a:xfrm>
        </p:spPr>
        <p:txBody>
          <a:bodyPr/>
          <a:lstStyle/>
          <a:p>
            <a:r>
              <a:rPr lang="ru-RU" sz="4000" dirty="0"/>
              <a:t>3.  Удовлетворять максимальную потребность, то есть такой рацион будет превышать потребности животных в определенных веществах. Такое кормление может вызвать расстройство обмена веществ и снижение продуктивности в следствии избытка поступающих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2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Контрольные вопросы: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Дайте </a:t>
            </a:r>
            <a:r>
              <a:rPr lang="ru-RU" b="1" dirty="0"/>
              <a:t>определение понятию, потребность –это?</a:t>
            </a:r>
            <a:endParaRPr lang="ru-RU" dirty="0"/>
          </a:p>
          <a:p>
            <a:pPr lvl="0"/>
            <a:r>
              <a:rPr lang="ru-RU" b="1" dirty="0"/>
              <a:t>При нормированном кормлении составляют сбалансированные рационы, которые, в свою очередь могут быть трех видов, назовите эти три вида.</a:t>
            </a:r>
            <a:endParaRPr lang="ru-RU" dirty="0"/>
          </a:p>
          <a:p>
            <a:pPr lvl="0"/>
            <a:r>
              <a:rPr lang="ru-RU" b="1" dirty="0"/>
              <a:t>Какие особенности нормированного, сбалансированного кормления вы знаете?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158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1537</TotalTime>
  <Words>210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Обоснование потребностей в питательных веществах</vt:lpstr>
      <vt:lpstr>Вопросы лекции:</vt:lpstr>
      <vt:lpstr>Вопрос 1. Потребность в питательных веществах </vt:lpstr>
      <vt:lpstr>Презентация PowerPoint</vt:lpstr>
      <vt:lpstr>Презентация PowerPoint</vt:lpstr>
      <vt:lpstr>Вопрос 2. Нормированное, сбалансированное кормление </vt:lpstr>
      <vt:lpstr>Презентация PowerPoint</vt:lpstr>
      <vt:lpstr>Презентация PowerPoint</vt:lpstr>
      <vt:lpstr>Контрольные вопросы: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потребностей в питательных веществах</dc:title>
  <dc:creator>User</dc:creator>
  <cp:lastModifiedBy>User</cp:lastModifiedBy>
  <cp:revision>2</cp:revision>
  <dcterms:created xsi:type="dcterms:W3CDTF">2020-11-17T05:29:56Z</dcterms:created>
  <dcterms:modified xsi:type="dcterms:W3CDTF">2020-11-18T07:07:16Z</dcterms:modified>
</cp:coreProperties>
</file>