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1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1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20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00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1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49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6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33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0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0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98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8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3725B-674F-44D2-9543-01B5EA8B3519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07E3-4592-4A7C-AF88-6C00A1E52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94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929247-BC5F-4F30-A570-C985D5EC5F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государственное автономное 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«Борисовский агромеханический техникум»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Системы </a:t>
            </a:r>
            <a:r>
              <a:rPr lang="ru-RU" dirty="0"/>
              <a:t>управления автомобилем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A91C6D-FF51-4D8F-8CD1-F0A96D6C2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 fontAlgn="t"/>
            <a:endParaRPr lang="ru-RU" sz="5600" b="1" dirty="0" smtClean="0">
              <a:effectLst/>
            </a:endParaRPr>
          </a:p>
          <a:p>
            <a:pPr algn="r" fontAlgn="t"/>
            <a:endParaRPr lang="ru-RU" sz="5600" b="1" dirty="0">
              <a:effectLst/>
            </a:endParaRPr>
          </a:p>
          <a:p>
            <a:pPr algn="r" fontAlgn="t"/>
            <a:endParaRPr lang="ru-RU" sz="5600" b="1" dirty="0" smtClean="0">
              <a:effectLst/>
            </a:endParaRPr>
          </a:p>
          <a:p>
            <a:pPr algn="r" fontAlgn="t"/>
            <a:endParaRPr lang="ru-RU" sz="5600" b="1" dirty="0">
              <a:effectLst/>
            </a:endParaRPr>
          </a:p>
          <a:p>
            <a:pPr algn="r" fontAlgn="t"/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студент </a:t>
            </a:r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1 курса </a:t>
            </a:r>
            <a:endParaRPr lang="ru-RU" sz="5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5600" b="1" dirty="0">
                <a:effectLst/>
                <a:latin typeface="Times New Roman" pitchFamily="18" charset="0"/>
                <a:cs typeface="Times New Roman" pitchFamily="18" charset="0"/>
              </a:rPr>
              <a:t>№1 «Масте</a:t>
            </a:r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р сельскохозяйственного производства»</a:t>
            </a:r>
          </a:p>
          <a:p>
            <a:pPr algn="r" fontAlgn="t"/>
            <a:r>
              <a:rPr lang="ru-RU" sz="5600" b="1" dirty="0" smtClean="0">
                <a:effectLst/>
                <a:latin typeface="Times New Roman" pitchFamily="18" charset="0"/>
                <a:cs typeface="Times New Roman" pitchFamily="18" charset="0"/>
              </a:rPr>
              <a:t>Шаповалов Павел</a:t>
            </a:r>
            <a:endParaRPr lang="ru-RU" sz="5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sz="5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4000" b="1" dirty="0">
                <a:effectLst/>
              </a:rPr>
              <a:t> </a:t>
            </a:r>
            <a:endParaRPr lang="ru-RU" sz="40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8484BA-EA29-4F6D-98B0-BD56476F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EF4E0A-9435-408B-A580-EBBB45121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Механическая тормозная система применяется в работе стояночного тормоза и экстренного торможения. Обычно ручник совмещается с гидравлической системой, но если на задних колесах применяются дисковые тормоза, то стояночный тормоз реализован отдельно. В некоторых автомобилях стояночный тормоз блокирует не колеса, а барабан тормозной, который находится на приводе трансмиссии. Принцип работы очень прост, приводя в действие рычаг ручника, натягивается трос, который соединен с тормозными колодками.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Колодки расходятся и блокируют барабан или диск изнутри.  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Пневматические тормоза схожи с гидравлическими, но вместо тормозной жидкости в системе сжатый воздух. Для этого в систему введены ресиверы для его накопления.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электромеханических тормозах трос приводит в действие электродвигатель.</a:t>
            </a:r>
          </a:p>
        </p:txBody>
      </p:sp>
    </p:spTree>
    <p:extLst>
      <p:ext uri="{BB962C8B-B14F-4D97-AF65-F5344CB8AC3E}">
        <p14:creationId xmlns:p14="http://schemas.microsoft.com/office/powerpoint/2010/main" val="19066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303823-EEC7-4CF3-8B0D-D155EE0B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5BC890C-A379-418B-A3E3-1225C05DB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изменения направления движения (рулевое управление) применяется для «адекватного» управления авто. Почему адекватного? Все очень просто, можно было бы установить и автопилот для управления, но ни одна, даже очень «умная» автоматическая система управления не сможет оценить дорожную ситуацию и среагировать правильно.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Рулевое управление первых автомобилей не отличалось оригинальностью, это была простая рычажная система, которая при вращении руля или движения рычагов поворачивала колеса в ту или другую сторону.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Современная рулевая система управления представляет собой сложнейший узел, где применяются «помощники» водителя – гидроусилители,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антипробуксовочные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системы, и др. Ну а рулевые рычаги? Конечно, остались, но претерпели очень серьёзные изменения.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2491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7A28E5-AF2C-46DE-B9F6-102CC794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FCC2AA-A41B-4334-AAC5-C382E2641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рулевого управления служит для управления автомобилем и обеспечения его движения в заданном направлении по команде водителя. Система включает в себя рулевой механизм и рулевой привод. Что бы представить себе работу рулевых механизмов разных поколений, мы разделим объяснение на три части, именно столько их насчитывается в автомобилестроении.</a:t>
            </a:r>
          </a:p>
        </p:txBody>
      </p:sp>
    </p:spTree>
    <p:extLst>
      <p:ext uri="{BB962C8B-B14F-4D97-AF65-F5344CB8AC3E}">
        <p14:creationId xmlns:p14="http://schemas.microsoft.com/office/powerpoint/2010/main" val="23290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F1E133-EAAE-4007-807D-67B02456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Червячный рулевой механизм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97ABBF-A34E-4B36-B469-B90DF0F26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722" y="1690688"/>
            <a:ext cx="5830077" cy="44862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Свое название получил из-за системы привода рулевой колонки, а именно червячной шестерни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1F91E9-46AA-4BC0-85EC-735E22CDB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1" y="1428141"/>
            <a:ext cx="4032250" cy="48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137E-B7EA-4A53-B363-99C6896C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2141588-7F10-4011-8BA0-8B71EAD00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состав рулевой системы входят: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рулевой вал с крестовиной, представляет собой металлический стержень, у которого с одной стороны расположены шлицы для фиксации руля, а с другой внутренние шлицы для крепления к рулевой колонке. Полная фиксация производится стяжной муфтой, которая обжимает место стыка вала и «червяка» привода колонки. В месте изгиба вала устанавливается кардан, при помощи которого передается боковое усилие вращения.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рулевая колонка, устройство, собранное в одном литом корпусе, в состав которой входят червячная ведущая шестерня и ведомая. Ведомая шестерня соединена жестко с рулевой сошкой.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рулевые тяги, наконечники и «маятник», совокупность этих деталей соединённых между собой при помощи шаровых и резьбовых соединений.</a:t>
            </a:r>
          </a:p>
        </p:txBody>
      </p:sp>
    </p:spTree>
    <p:extLst>
      <p:ext uri="{BB962C8B-B14F-4D97-AF65-F5344CB8AC3E}">
        <p14:creationId xmlns:p14="http://schemas.microsoft.com/office/powerpoint/2010/main" val="4221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626A9-9D07-40FB-95A6-F82667C3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F8D7FA-9010-4426-867F-80B2628C6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Работа рулевого механизма выглядит следующим образом: при вращении рулевого колеса, усилие вращения передается на червячный механизм колонки, «червяк» вращает ведомую шестерню, которая в свою очередь приводит в действие рулевую сошку. Сошка соединена со средней рулевой тягой, второй конец тяги крепится к маятниковому рычагу. Рычаг устанавливается на опоре и жестко крепится к кузову автомобиля. От сошки и «маятника» отходят боковые тяги, которые при помощи обжимных муфт соединены с рулевыми наконечниками. Наконечники соединяются со ступицей. Рулевая сошка, поворачиваясь, передает усилие одновременно на боковую тягу и на средний рычаг. Средний рычаг приводит в действие вторую боковую тягу и ступицы поворачиваются, соответственно колеса тоже. Такая система была распространена на старых моделях «Жигулей» и «BMW»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48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017EA1-8058-4669-82EA-D067067FC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Реечный рулевой механизм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9B654AEF-2440-494A-8505-4581E66B4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890" y="1493978"/>
            <a:ext cx="4385387" cy="48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3682A8-BFC5-4945-A12D-031F361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9845572-2713-4CCC-8B2D-751069BA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21" y="2096064"/>
            <a:ext cx="10353762" cy="36951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распространенная система в настоящее время. Основные узлы это: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рулевое колесо (руль)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рулевой вал (то же что и в червячном механизме)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рулевая рейка – это узел, состоящий из зубчатой рейки, в движение которую приводит рулевая шестерня. Собранная в одном корпусе, чаще из легкого сплава, крепится непосредственно к кузову авто. На концах зубчатой рейки изготовлены резьбовые отверстия для крепления рулевых тяг.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рулевые тяги представляют собой металлический стержень, с одного конца у которого резьба, а со второй, шарнирное шаровое устройство с резьбой.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рулевой наконечник, это корпус с шаровым шарниром и внутренней резьбой, для вкручивания рулевой тяги.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7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AC9623-2CFF-42E0-8FF9-202D13CC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AFFD4D5-9928-480D-9E87-9605E799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вращении рулевого колеса, усилие передается на шестерню, которая приводит в действие рулевую рейку. Рейка «выезжает» из корпуса влево или вправо. Усилие передается на рулевой рычаг с наконечником. Наконечник вставлен в ступицу, которую и поворачивает в дальнейшем.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уменьшения усилия водителя при вращении рулевого колеса, в реечное рулевое устройство были введены усилители руля, на них остановимся более подробно</a:t>
            </a:r>
          </a:p>
        </p:txBody>
      </p:sp>
    </p:spTree>
    <p:extLst>
      <p:ext uri="{BB962C8B-B14F-4D97-AF65-F5344CB8AC3E}">
        <p14:creationId xmlns:p14="http://schemas.microsoft.com/office/powerpoint/2010/main" val="41688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1139DF-788C-4476-8C8B-5C8A8504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0262E4-2A41-439D-8FE9-0D3F5E523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Усилитель руля является вспомогательным устройством для вращения рулевого колеса. Различают несколько типов усилителей руля. Это гидроусилитель,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пневмоусилитель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Гидроусилитель состоит из гидравлического насоса, в действие который приводит двигатель, системы шлангов высокого давления, и бачка для жидкости. Корпус рейки выполнен герметически, так как в нем находится жидкость гидроусилителя.  Принцип действия гидроусилителя следующий: насос нагнетает давление в системе, но если руль стоит на месте, то насос просто создает циркуляцию жидкости. Стоит только водителю начать поворачивать руль, как перекрывается циркуляция, и жидкость начинает давить на рейку, «помогая» водителю. Давление направлено в ту сторону, в которую вращается «баранка». 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гидроэлектроусилителе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система точно такая же, только насос вращает электромотор.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применяется так же электромотор, но соединяется он непосредственно с рейкой или с рулевым валом. Управляется электронным блоком управления.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Электроусилитель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еще называют адаптивным усилителем из-за возможности прикладывания разного усилия к вращению рулевого колеса, в зависимости от скорости движения. Известная система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Servotronic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Пневмоусилитель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это близкая «родня» гидроусилителя, только жидкость заменена на сжатый воздух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4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69F849-4199-4C71-8D1E-12089320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Системы управления автомобилем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A3CC2058-3E23-4247-A5C8-8D5D6DF90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160" y="2027909"/>
            <a:ext cx="6082710" cy="383616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A3F6556-9670-4A88-9A5B-81DD8BAAEF83}"/>
              </a:ext>
            </a:extLst>
          </p:cNvPr>
          <p:cNvSpPr/>
          <p:nvPr/>
        </p:nvSpPr>
        <p:spPr>
          <a:xfrm>
            <a:off x="408459" y="2559464"/>
            <a:ext cx="36233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 системой управления автомобилем понимается совокупность устройств и (или) механизмов, предназначенных для изменения скорости авто и изменения направления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9691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AF6CD0-55B4-4887-851A-33AA5B5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Активная рулевая система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819B34B9-E772-4A3B-AA92-E1539BB22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562" y="2095500"/>
            <a:ext cx="4881351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0AAF8-ACB9-4014-869E-92CAFBA3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4766F2-1C0C-44E9-88A3-B61EB1F96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«продвинутая» система управления в настоящее время, в состав входит: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рулевая рейка с планетарным механизмом и электродвигателем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блок электронного управления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рулевые тяги, наконечники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рулевое колесо </a:t>
            </a:r>
          </a:p>
        </p:txBody>
      </p:sp>
    </p:spTree>
    <p:extLst>
      <p:ext uri="{BB962C8B-B14F-4D97-AF65-F5344CB8AC3E}">
        <p14:creationId xmlns:p14="http://schemas.microsoft.com/office/powerpoint/2010/main" val="39311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C22B9B-7007-4FF6-8378-6C45AED3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Рулевое управление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67B4BC-CFAB-474F-BAE8-FD769F112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работы рулевой системы чем-то напоминает работу АКПП. При вращении рулевого колеса, вращается планетарный механизм, который и приводит в действие рейку, но вот только передаточное число всегда разное, в зависимости от скорости движения автомобиля. Дело в том, что солнечную шестерню снаружи вращает электродвигатель, поэтому в зависимости от скорости вращения изменяется передаточное число. На небольшой скорости коэффициент передачи составляет единицу. Но при большем разгоне, когда малейшее движение руля может привести к негативным последствиям, включается электромотор, вращает солнечную шестерню, соответственно необходимо руль довернуть больше при повороте. На маленькой скорости автомобиля электродвигатель вращается в обратную сторону, создавая более комфортное управление. </a:t>
            </a:r>
          </a:p>
        </p:txBody>
      </p:sp>
    </p:spTree>
    <p:extLst>
      <p:ext uri="{BB962C8B-B14F-4D97-AF65-F5344CB8AC3E}">
        <p14:creationId xmlns:p14="http://schemas.microsoft.com/office/powerpoint/2010/main" val="37284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1410B4-F1CC-4B70-B281-A74E799C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Бортовой компьютер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9A48C0-5165-4B91-93E8-F8C742DC7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еще одна система управления на современных автомобилях – бортовой компьютер, который берет на себя функцию контроля и управления за узлами, механизмами, на основании полученных данных от внешних датчиков.</a:t>
            </a:r>
          </a:p>
        </p:txBody>
      </p:sp>
    </p:spTree>
    <p:extLst>
      <p:ext uri="{BB962C8B-B14F-4D97-AF65-F5344CB8AC3E}">
        <p14:creationId xmlns:p14="http://schemas.microsoft.com/office/powerpoint/2010/main" val="354789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C41222-576B-4FC9-9081-546A699C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78" y="764373"/>
            <a:ext cx="10629122" cy="1293028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109173E-CCDC-4613-805D-06DBED94F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Система изменения скорости движения, попросту тормозная система, является главным узлом безопасности водителя и пассажиров. Служит так же для экстренного торможения в случае необходимости. Знаете, какая тормозная система была на самом первом автомобиле? Никакой! Водитель просто заливал необходимое количество топлива, что бы доехать до определенной точки, после чего двигатель глох и автомобиль останавливался. В настоящее время тормозные системы «шагнули» так далеко, что появились полуавтоматические тормоза, но об этом позже. Самые, конечно, распространенные тормозные системы, это гидравлические барабанные или дисковые тормоза.</a:t>
            </a:r>
          </a:p>
        </p:txBody>
      </p:sp>
    </p:spTree>
    <p:extLst>
      <p:ext uri="{BB962C8B-B14F-4D97-AF65-F5344CB8AC3E}">
        <p14:creationId xmlns:p14="http://schemas.microsoft.com/office/powerpoint/2010/main" val="11341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164BE7-E5D1-4E24-85F5-C7CB4724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1159243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ADAE28-30D3-49F7-B4AB-89075DE74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015412"/>
            <a:ext cx="10490200" cy="3956179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Итак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тормозная система предназначена для изменения скорости движения автомобиля, по команде водителя, или электронной системы управления. Второе назначение тормозной системы - удержание автомобиля в неподвижном состоянии относительно дорожного покрытия, на время стоянки. Различают три вида тормозных систем: рабочая стояночная, в народе именуемая ручник. запасная, или система экстренного торможения.</a:t>
            </a:r>
          </a:p>
        </p:txBody>
      </p:sp>
    </p:spTree>
    <p:extLst>
      <p:ext uri="{BB962C8B-B14F-4D97-AF65-F5344CB8AC3E}">
        <p14:creationId xmlns:p14="http://schemas.microsoft.com/office/powerpoint/2010/main" val="15239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2322C1-9410-4F3A-8852-02F5DECA2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86999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30DF32-DC31-40A0-82F9-84A6BF5CB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1968759"/>
            <a:ext cx="10490200" cy="376956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система, это основной узел управления и безопасности в автомобиле, от надежности которого, зависят жизни пассажиров. Ручник, или стояночный тормоз приводится в действие, при длительной стоянке автомобиля, для исключения самопроизвольного движения, особенно на участках дороги имеющих уклон. Может использоваться и как система экстренного торможения. А у любителей драйва, устройством блокировки задних колес (для переднего привода) для выполнения резкого разворота, так называемый «полицейский разворот». Запасная система торможения стала применяться сравнительно недавно и служит для экстренного торможения во время отказа рабочей системы. Устанавливается, как правило, на автомобилях с электрическим ручником. Так как ручник во время движения не сможет включиться, то простым движением рычага экстренного торможения блокируются колеса и автомобиль остановится. Запасная система может быть реализована как отдельный узел, или как часть рабочей системы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0BDE3D-3968-46DD-8B39-FEF2D497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4"/>
            <a:ext cx="10820399" cy="1205896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5537AF-1A87-49B8-83F5-D920B42B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467" y="2230016"/>
            <a:ext cx="10490200" cy="3778897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Тормозная система автомобиля основана на физическом явлении - трении. Именно из-за трения между неподвижной деталью и вращающейся, достигается эффект торможения, а вот как это происходит, поговорим ниже. Во время торможения, трение возникает между фрикционными накладками тормозных колодок из мягкого материала и вращающимся тормозным диском или тормозным барабаном. Из-за этой особенности тормоза подразделяются на дисковые и барабанные. Но в современном автомобиле, как правило, применяется их симбиоз – передние тормоза дисковые, задние барабанные, но возможны варианты, все зависит от конструкторов.</a:t>
            </a:r>
          </a:p>
        </p:txBody>
      </p:sp>
    </p:spTree>
    <p:extLst>
      <p:ext uri="{BB962C8B-B14F-4D97-AF65-F5344CB8AC3E}">
        <p14:creationId xmlns:p14="http://schemas.microsoft.com/office/powerpoint/2010/main" val="30207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5BA5DF7-2A0B-42A0-B3AC-D0F65776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953969"/>
          </a:xfrm>
        </p:spPr>
        <p:txBody>
          <a:bodyPr/>
          <a:lstStyle/>
          <a:p>
            <a:pPr algn="ctr"/>
            <a:r>
              <a:rPr lang="ru-RU" dirty="0"/>
              <a:t>Схема тормозной системы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F19959-D450-439C-87E1-D0CE62728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596" y="2062065"/>
            <a:ext cx="4581330" cy="36855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способу привода в действие, тормозные системы подразделяются на: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Гидравлические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Пневматические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Механические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Электромеханические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Электропневматические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A7FC2F-682F-4025-ABB9-E75275579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165" y="1783547"/>
            <a:ext cx="6812729" cy="45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9CEE8E-779F-4C71-8AF4-F2B1174B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170" y="676690"/>
            <a:ext cx="10820400" cy="1293028"/>
          </a:xfrm>
        </p:spPr>
        <p:txBody>
          <a:bodyPr/>
          <a:lstStyle/>
          <a:p>
            <a:pPr algn="ctr"/>
            <a:r>
              <a:rPr lang="ru-RU" dirty="0"/>
              <a:t>Тормозная система автомобиля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BC4B65-08F6-41BA-B6DF-3EA2E4D7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41" y="1903190"/>
            <a:ext cx="10974355" cy="4277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Рассмотрим работу гидравлической рабочей тормозной системы, которая состоит из: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Педали привода тормозной системы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Главного гидравлического цилиндра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Рабочих цилиндров (для каждого колеса)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Трубок, шлангов высокого давления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Тормозных колодок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Бачка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Тормозной жидкости 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нажатии на педаль тормоза приводится в действие шток главного цилиндра. Шток толкает поршенек, который нагнетает давление рабочей жидкости в трубках системы, далее в рабочем цилиндре. Поршни рабочих цилиндров нажимают на тормозные колодки (вариант дисковых тормозов). В барабанных тормозах в рабочем цилиндре находятся два поршенька, которые заставляют колодки разойтись по сторонам и прижаться к внутренней стенке барабана.</a:t>
            </a:r>
          </a:p>
        </p:txBody>
      </p:sp>
    </p:spTree>
    <p:extLst>
      <p:ext uri="{BB962C8B-B14F-4D97-AF65-F5344CB8AC3E}">
        <p14:creationId xmlns:p14="http://schemas.microsoft.com/office/powerpoint/2010/main" val="22236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34D68-AF3D-49F4-B8CA-7A493389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Тормозная система автомобиля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F23BAF-3152-44ED-9014-74BB4F62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527"/>
            <a:ext cx="10515600" cy="48693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Надо отметить, что давление в системе тормозом достигает 20 атмосфер, поэтому для уменьшения усилия водителя при нажатии на педаль тормоза, в систему вводится вакуумный усилитель тормозов, работу которого рассмотрим отдельно.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улучшения характеристик тормозной системы, а так же ее надежности применяются еще несколько усовершенствований. Это: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ABS (антиблокировочная система)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ASR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антипробуксовочная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ESP (система курсовой устойчивости)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BAS (усилитель экстренного торможения)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EBD (система распределения тормоза)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EDS (блокировка дифференциала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97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126</TotalTime>
  <Words>1828</Words>
  <Application>Microsoft Office PowerPoint</Application>
  <PresentationFormat>Произвольный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Damask</vt:lpstr>
      <vt:lpstr>областное государственное автономное  профессиональное образовательное учреждение  «Борисовский агромеханический техникум»     Системы управления автомобилем</vt:lpstr>
      <vt:lpstr>Системы управления автомобилем </vt:lpstr>
      <vt:lpstr>Тормозная система автомобиля </vt:lpstr>
      <vt:lpstr>Тормозная система автомобиля</vt:lpstr>
      <vt:lpstr>Тормозная система автомобиля</vt:lpstr>
      <vt:lpstr>Тормозная система автомобиля</vt:lpstr>
      <vt:lpstr>Схема тормозной системы </vt:lpstr>
      <vt:lpstr>Тормозная система автомобиля</vt:lpstr>
      <vt:lpstr>Тормозная система автомобиля </vt:lpstr>
      <vt:lpstr>Тормозная система автомобиля</vt:lpstr>
      <vt:lpstr>Рулевое управление автомобиля</vt:lpstr>
      <vt:lpstr>Рулевое управление автомобиля </vt:lpstr>
      <vt:lpstr>Червячный рулевой механизм </vt:lpstr>
      <vt:lpstr>Рулевое управление автомобиля</vt:lpstr>
      <vt:lpstr>Рулевое управление автомобиля</vt:lpstr>
      <vt:lpstr>Реечный рулевой механизм</vt:lpstr>
      <vt:lpstr>Рулевое управление автомобиля</vt:lpstr>
      <vt:lpstr>Рулевое управление автомобиля </vt:lpstr>
      <vt:lpstr>Рулевое управление автомобиля</vt:lpstr>
      <vt:lpstr>Активная рулевая система</vt:lpstr>
      <vt:lpstr>Рулевое управление автомобиля</vt:lpstr>
      <vt:lpstr>Рулевое управление автомобиля</vt:lpstr>
      <vt:lpstr>Бортовой компьютер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Петренко</dc:creator>
  <cp:lastModifiedBy>Я</cp:lastModifiedBy>
  <cp:revision>14</cp:revision>
  <dcterms:created xsi:type="dcterms:W3CDTF">2021-12-16T08:48:21Z</dcterms:created>
  <dcterms:modified xsi:type="dcterms:W3CDTF">2022-12-19T15:26:39Z</dcterms:modified>
</cp:coreProperties>
</file>