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9" r:id="rId1"/>
  </p:sldMasterIdLst>
  <p:sldIdLst>
    <p:sldId id="257" r:id="rId2"/>
    <p:sldId id="268" r:id="rId3"/>
    <p:sldId id="259" r:id="rId4"/>
    <p:sldId id="261" r:id="rId5"/>
    <p:sldId id="263" r:id="rId6"/>
    <p:sldId id="265" r:id="rId7"/>
    <p:sldId id="269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66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420" autoAdjust="0"/>
  </p:normalViewPr>
  <p:slideViewPr>
    <p:cSldViewPr snapToGrid="0">
      <p:cViewPr varScale="1">
        <p:scale>
          <a:sx n="63" d="100"/>
          <a:sy n="63" d="100"/>
        </p:scale>
        <p:origin x="99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61E34-D86F-473E-B5B0-C77F1B68D423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8041-FF52-416B-9AFD-19199DA630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894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61E34-D86F-473E-B5B0-C77F1B68D423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8041-FF52-416B-9AFD-19199DA630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98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61E34-D86F-473E-B5B0-C77F1B68D423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8041-FF52-416B-9AFD-19199DA630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218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61E34-D86F-473E-B5B0-C77F1B68D423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8041-FF52-416B-9AFD-19199DA630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65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61E34-D86F-473E-B5B0-C77F1B68D423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8041-FF52-416B-9AFD-19199DA630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640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61E34-D86F-473E-B5B0-C77F1B68D423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8041-FF52-416B-9AFD-19199DA630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582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61E34-D86F-473E-B5B0-C77F1B68D423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8041-FF52-416B-9AFD-19199DA630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115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61E34-D86F-473E-B5B0-C77F1B68D423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8041-FF52-416B-9AFD-19199DA630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788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61E34-D86F-473E-B5B0-C77F1B68D423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8041-FF52-416B-9AFD-19199DA630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132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61E34-D86F-473E-B5B0-C77F1B68D423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8041-FF52-416B-9AFD-19199DA630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884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61E34-D86F-473E-B5B0-C77F1B68D423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8041-FF52-416B-9AFD-19199DA630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346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61E34-D86F-473E-B5B0-C77F1B68D423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C8041-FF52-416B-9AFD-19199DA630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2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613" y="180905"/>
            <a:ext cx="9844644" cy="62345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80019" y="2522854"/>
            <a:ext cx="475753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теме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«Моя семья»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9338" y="234325"/>
            <a:ext cx="72411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x-non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образовательное учреждение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x-non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общеразвивающего</a:t>
            </a:r>
            <a:r>
              <a:rPr lang="x-non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вида «Солнышко»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x-non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Ичетовкины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Афанасьевского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Кировской области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82941" y="4660670"/>
            <a:ext cx="25480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высшей категории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Трушникова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Александра Александровна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80174" y="3631096"/>
            <a:ext cx="190694" cy="15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5423345" y="5925445"/>
            <a:ext cx="846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04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33669" y="1455798"/>
            <a:ext cx="694414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8" descr="https://coolsen.ru/wp-content/uploads/2021/11/71-20211116_14573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81877" y="1505301"/>
            <a:ext cx="9475305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«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Назови родственников» 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Мальчик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папы и мамы кто?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Мальчик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дедушки и бабушки?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Девочка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папы и мамы?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Девочка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дедушки и бабушки?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Папа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дедушки и бабушки?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Мама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дедушки и бабушки?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Мальчик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девочки в семье кто?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Девочка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мальчика в семье кто? 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s://220ds.ru/upload/005/u594/e/2/344d84c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426" y="1630019"/>
            <a:ext cx="4863548" cy="438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75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33669" y="1455798"/>
            <a:ext cx="694414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8" descr="https://coolsen.ru/wp-content/uploads/2021/11/71-20211116_14573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81878" y="1505301"/>
            <a:ext cx="406841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Подбери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 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добрая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красивая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терпеливая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ласковая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нежная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умная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требовательная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lc="http://schemas.openxmlformats.org/drawingml/2006/lockedCanvas"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еловек, дерево, внешний, девочка&#10;&#10;Автоматически созданное описание">
            <a:extLst>
              <a:ext uri="{FF2B5EF4-FFF2-40B4-BE49-F238E27FC236}">
                <a16:creationId xmlns:a16="http://schemas.microsoft.com/office/drawing/2014/main" id="{4EDCAB0C-1075-4338-8421-69657B38DB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1" r="9008"/>
          <a:stretch/>
        </p:blipFill>
        <p:spPr>
          <a:xfrm>
            <a:off x="5657155" y="387626"/>
            <a:ext cx="5845732" cy="6082748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952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33669" y="1455798"/>
            <a:ext cx="694414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8" descr="https://coolsen.ru/wp-content/uploads/2021/11/71-20211116_14573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81878" y="1505301"/>
            <a:ext cx="40684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lc="http://schemas.openxmlformats.org/drawingml/2006/lockedCanvas"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601955" y="1920799"/>
            <a:ext cx="32483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Папа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строгий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умный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сильный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Изображение выглядит как дерево, внешний, человек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B34E8130-8144-41B4-8203-5CA38E8057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6" r="16271" b="-1"/>
          <a:stretch/>
        </p:blipFill>
        <p:spPr>
          <a:xfrm>
            <a:off x="5287617" y="410817"/>
            <a:ext cx="6215269" cy="6175513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240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7937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33669" y="1455798"/>
            <a:ext cx="694414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8" descr="https://coolsen.ru/wp-content/uploads/2021/11/71-20211116_14573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81878" y="1505301"/>
            <a:ext cx="40684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lc="http://schemas.openxmlformats.org/drawingml/2006/lockedCanvas"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899624" y="1745781"/>
            <a:ext cx="438494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старенькая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добрая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отзывчивая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ласковая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доброжелательная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седая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Изображение выглядит как старый, старший&#10;&#10;Автоматически созданное описание">
            <a:extLst>
              <a:ext uri="{FF2B5EF4-FFF2-40B4-BE49-F238E27FC236}">
                <a16:creationId xmlns:a16="http://schemas.microsoft.com/office/drawing/2014/main" id="{48E94101-395F-4785-B64F-ED36FFCBAF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" r="-1" b="31537"/>
          <a:stretch/>
        </p:blipFill>
        <p:spPr>
          <a:xfrm>
            <a:off x="4850296" y="339213"/>
            <a:ext cx="6607918" cy="6120581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8686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33669" y="1455798"/>
            <a:ext cx="694414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8" descr="https://coolsen.ru/wp-content/uploads/2021/11/71-20211116_14573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81878" y="1505301"/>
            <a:ext cx="40684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lc="http://schemas.openxmlformats.org/drawingml/2006/lockedCanvas"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277784" y="1952704"/>
            <a:ext cx="37657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старый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мудрый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седой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Изображение выглядит как внешний, небо, дерев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5D4E7355-6165-4811-8A84-39D6A98702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1" r="24746" b="-1"/>
          <a:stretch/>
        </p:blipFill>
        <p:spPr>
          <a:xfrm>
            <a:off x="5334947" y="317090"/>
            <a:ext cx="6177671" cy="6223819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2386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33669" y="1455798"/>
            <a:ext cx="694414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8" descr="https://coolsen.ru/wp-content/uploads/2021/11/71-20211116_14573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81878" y="1505301"/>
            <a:ext cx="40684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lc="http://schemas.openxmlformats.org/drawingml/2006/lockedCanvas"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7575754" y="1505301"/>
            <a:ext cx="32053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Сестра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весёлая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задорная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непоседливая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младшая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маленькая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Изображение выглядит как внешний, трава, человек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AF748B67-1287-41FB-A538-EACAF6050D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7" r="10603"/>
          <a:stretch/>
        </p:blipFill>
        <p:spPr>
          <a:xfrm>
            <a:off x="780354" y="435077"/>
            <a:ext cx="5163246" cy="5987846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1847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33669" y="1455798"/>
            <a:ext cx="694414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8" descr="https://coolsen.ru/wp-content/uploads/2021/11/71-20211116_14573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81878" y="1505301"/>
            <a:ext cx="40684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lc="http://schemas.openxmlformats.org/drawingml/2006/lockedCanvas"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7575754" y="1505301"/>
            <a:ext cx="32053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Изображение выглядит как человек, внешний, дерево, мальчик&#10;&#10;Автоматически созданное описание">
            <a:extLst>
              <a:ext uri="{FF2B5EF4-FFF2-40B4-BE49-F238E27FC236}">
                <a16:creationId xmlns:a16="http://schemas.microsoft.com/office/drawing/2014/main" id="{ACE3DF25-59B8-42BF-A197-4AF4ED93DD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0" r="27709" b="-1"/>
          <a:stretch/>
        </p:blipFill>
        <p:spPr>
          <a:xfrm>
            <a:off x="781878" y="427703"/>
            <a:ext cx="4657344" cy="604683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Прямоугольник 6"/>
          <p:cNvSpPr/>
          <p:nvPr/>
        </p:nvSpPr>
        <p:spPr>
          <a:xfrm>
            <a:off x="6219576" y="1767399"/>
            <a:ext cx="404399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сильный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слабый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маленький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младший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подвижный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70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33669" y="1455798"/>
            <a:ext cx="694414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8" descr="https://coolsen.ru/wp-content/uploads/2021/11/71-20211116_14573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81878" y="1505301"/>
            <a:ext cx="40684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lc="http://schemas.openxmlformats.org/drawingml/2006/lockedCanvas"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7575754" y="1505301"/>
            <a:ext cx="32053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http://ds71sever.edu-penza.ru/vospitatel-goda/2.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895" y="1194620"/>
            <a:ext cx="7531509" cy="4468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934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981" y="96645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33669" y="1455798"/>
            <a:ext cx="694414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8" descr="https://coolsen.ru/wp-content/uploads/2021/11/71-20211116_14573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81878" y="1505301"/>
            <a:ext cx="40684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lc="http://schemas.openxmlformats.org/drawingml/2006/lockedCanvas"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7575754" y="1505301"/>
            <a:ext cx="32053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7FF3B2F-2C83-4C64-A602-5E4175379F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3" b="8132"/>
          <a:stretch/>
        </p:blipFill>
        <p:spPr>
          <a:xfrm>
            <a:off x="6811965" y="1505300"/>
            <a:ext cx="4500047" cy="45425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33669" y="1025794"/>
            <a:ext cx="559979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доме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любом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альбом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зеркале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отражаемся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нём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Пускай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красивы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Зато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правдивы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Хранится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альбом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нашем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доме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снимки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хранятся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альбоме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48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981" y="96645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33669" y="1455798"/>
            <a:ext cx="694414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8" descr="https://coolsen.ru/wp-content/uploads/2021/11/71-20211116_14573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81878" y="1505301"/>
            <a:ext cx="40684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lc="http://schemas.openxmlformats.org/drawingml/2006/lockedCanvas"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7575754" y="1505301"/>
            <a:ext cx="32053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CA9C03F-CD9D-4B6F-826A-010C1DBB87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6" b="11349"/>
          <a:stretch/>
        </p:blipFill>
        <p:spPr>
          <a:xfrm>
            <a:off x="1134371" y="1297075"/>
            <a:ext cx="8992557" cy="528900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533832" y="281412"/>
            <a:ext cx="92472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каждого из вас есть семейный альбом. И обычно на первой страничке помещают фотографии самых главных членов семьи. Как вы думаете кого? (Бабушки и дедушки.) 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10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89081" cy="69945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639" y="961901"/>
            <a:ext cx="11389813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 скажем небу: «Здравствуй!»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«Пусть утро будет ясным!»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— Природе скажем мы.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Пусть будет мир прекрасным!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даже в день ненастный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Ему желаем счастья, любви и красоты!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Только глазки мы откроем,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Только личико умоем,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Мамино лицо родное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— С добрым утром, — скажет нам.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— С добрым утром, мама, папа!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— Здравствуйте, в саду ребята,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— Солнце, небо и зверята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— Утра доброго всем вам!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/>
              <a:t> </a:t>
            </a:r>
            <a:endParaRPr lang="ru-RU" sz="3200" dirty="0"/>
          </a:p>
          <a:p>
            <a:endParaRPr lang="ru-RU" dirty="0"/>
          </a:p>
        </p:txBody>
      </p:sp>
      <p:pic>
        <p:nvPicPr>
          <p:cNvPr id="8196" name="Picture 4" descr="https://xn--55--hddgjb4b1cdde.xn--p1ai/wp-content/uploads/2017/04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93" y="2189017"/>
            <a:ext cx="4973782" cy="419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12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981" y="96645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33669" y="1455798"/>
            <a:ext cx="694414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8" descr="https://coolsen.ru/wp-content/uploads/2021/11/71-20211116_14573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81878" y="1505301"/>
            <a:ext cx="40684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lc="http://schemas.openxmlformats.org/drawingml/2006/lockedCanvas"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7575754" y="1505301"/>
            <a:ext cx="32053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Изображение выглядит как текст, в позе, рисует, ткань&#10;&#10;Автоматически созданное описание">
            <a:extLst>
              <a:ext uri="{FF2B5EF4-FFF2-40B4-BE49-F238E27FC236}">
                <a16:creationId xmlns:a16="http://schemas.microsoft.com/office/drawing/2014/main" id="{8D9F4EF1-AD34-4030-B92E-88D95BB35E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1628741" y="1072339"/>
            <a:ext cx="8650886" cy="540219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94280" y="566804"/>
            <a:ext cx="4767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Затем фотографии мам, пап, детей.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81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981" y="96645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33669" y="1455798"/>
            <a:ext cx="694414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8" descr="https://coolsen.ru/wp-content/uploads/2021/11/71-20211116_14573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81878" y="1505301"/>
            <a:ext cx="40684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lc="http://schemas.openxmlformats.org/drawingml/2006/lockedCanvas"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7575754" y="1505301"/>
            <a:ext cx="32053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9230" y="508838"/>
            <a:ext cx="110003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каждой семье есть фотографии, на которых запечатлены моменты вашей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жизни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Изображение выглядит как текст, в позе, старый, рисует&#10;&#10;Автоматически созданное описание">
            <a:extLst>
              <a:ext uri="{FF2B5EF4-FFF2-40B4-BE49-F238E27FC236}">
                <a16:creationId xmlns:a16="http://schemas.microsoft.com/office/drawing/2014/main" id="{A1F62714-0252-4178-959E-C0041326D2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1528953" y="1172932"/>
            <a:ext cx="8453419" cy="539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5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981" y="96645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33669" y="1455798"/>
            <a:ext cx="694414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8" descr="https://coolsen.ru/wp-content/uploads/2021/11/71-20211116_14573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81878" y="1505301"/>
            <a:ext cx="40684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lc="http://schemas.openxmlformats.org/drawingml/2006/lockedCanvas"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7575754" y="1505301"/>
            <a:ext cx="32053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9230" y="508838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478F175-23EC-438D-A36D-629DEB3100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1548581" y="1455798"/>
            <a:ext cx="8362335" cy="497449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21666" y="712822"/>
            <a:ext cx="938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кого то они хранятся вот в таких альбомах, у кого-то в компьютере. 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68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" y="-1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33669" y="1455798"/>
            <a:ext cx="694414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8" descr="https://coolsen.ru/wp-content/uploads/2021/11/71-20211116_14573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81878" y="1505301"/>
            <a:ext cx="40684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lc="http://schemas.openxmlformats.org/drawingml/2006/lockedCanvas"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7575754" y="1505301"/>
            <a:ext cx="32053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9230" y="508838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96219" y="2283101"/>
            <a:ext cx="36589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«Какая ваша семья»: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ердце 12">
            <a:extLst>
              <a:ext uri="{FF2B5EF4-FFF2-40B4-BE49-F238E27FC236}">
                <a16:creationId xmlns:a16="http://schemas.microsoft.com/office/drawing/2014/main" id="{59BCEF3A-5172-43F7-9C9B-B301A0D690CF}"/>
              </a:ext>
            </a:extLst>
          </p:cNvPr>
          <p:cNvSpPr/>
          <p:nvPr/>
        </p:nvSpPr>
        <p:spPr>
          <a:xfrm>
            <a:off x="1240445" y="739670"/>
            <a:ext cx="2025747" cy="177253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родная</a:t>
            </a:r>
          </a:p>
        </p:txBody>
      </p:sp>
      <p:sp>
        <p:nvSpPr>
          <p:cNvPr id="14" name="Сердце 13">
            <a:extLst>
              <a:ext uri="{FF2B5EF4-FFF2-40B4-BE49-F238E27FC236}">
                <a16:creationId xmlns:a16="http://schemas.microsoft.com/office/drawing/2014/main" id="{3C9E10C5-64D7-4893-A47B-9EB0BDD7B8B5}"/>
              </a:ext>
            </a:extLst>
          </p:cNvPr>
          <p:cNvSpPr/>
          <p:nvPr/>
        </p:nvSpPr>
        <p:spPr>
          <a:xfrm>
            <a:off x="4021061" y="334656"/>
            <a:ext cx="2025747" cy="177253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дружная</a:t>
            </a:r>
          </a:p>
        </p:txBody>
      </p:sp>
      <p:sp>
        <p:nvSpPr>
          <p:cNvPr id="15" name="Сердце 14">
            <a:extLst>
              <a:ext uri="{FF2B5EF4-FFF2-40B4-BE49-F238E27FC236}">
                <a16:creationId xmlns:a16="http://schemas.microsoft.com/office/drawing/2014/main" id="{7FE791A8-046D-4F1E-8389-62D3EA7D03A1}"/>
              </a:ext>
            </a:extLst>
          </p:cNvPr>
          <p:cNvSpPr/>
          <p:nvPr/>
        </p:nvSpPr>
        <p:spPr>
          <a:xfrm>
            <a:off x="6909256" y="475795"/>
            <a:ext cx="2025747" cy="177253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счастливая</a:t>
            </a:r>
          </a:p>
        </p:txBody>
      </p:sp>
      <p:sp>
        <p:nvSpPr>
          <p:cNvPr id="16" name="Сердце 15">
            <a:extLst>
              <a:ext uri="{FF2B5EF4-FFF2-40B4-BE49-F238E27FC236}">
                <a16:creationId xmlns:a16="http://schemas.microsoft.com/office/drawing/2014/main" id="{895DB0B2-01C5-4F9E-B607-3D2B66D892F9}"/>
              </a:ext>
            </a:extLst>
          </p:cNvPr>
          <p:cNvSpPr/>
          <p:nvPr/>
        </p:nvSpPr>
        <p:spPr>
          <a:xfrm>
            <a:off x="9113031" y="734908"/>
            <a:ext cx="2387988" cy="206400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трудолюбивая</a:t>
            </a:r>
          </a:p>
        </p:txBody>
      </p:sp>
      <p:sp>
        <p:nvSpPr>
          <p:cNvPr id="17" name="Сердце 16">
            <a:extLst>
              <a:ext uri="{FF2B5EF4-FFF2-40B4-BE49-F238E27FC236}">
                <a16:creationId xmlns:a16="http://schemas.microsoft.com/office/drawing/2014/main" id="{4B7E8443-B1E2-4FDA-A2EA-CD8AB71E9EA0}"/>
              </a:ext>
            </a:extLst>
          </p:cNvPr>
          <p:cNvSpPr/>
          <p:nvPr/>
        </p:nvSpPr>
        <p:spPr>
          <a:xfrm>
            <a:off x="6951273" y="4450332"/>
            <a:ext cx="2734410" cy="213242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жизнерадостная</a:t>
            </a:r>
          </a:p>
        </p:txBody>
      </p:sp>
      <p:sp>
        <p:nvSpPr>
          <p:cNvPr id="18" name="Сердце 17">
            <a:extLst>
              <a:ext uri="{FF2B5EF4-FFF2-40B4-BE49-F238E27FC236}">
                <a16:creationId xmlns:a16="http://schemas.microsoft.com/office/drawing/2014/main" id="{775CDDD5-FEA0-407D-9FB3-6048E85D29E7}"/>
              </a:ext>
            </a:extLst>
          </p:cNvPr>
          <p:cNvSpPr/>
          <p:nvPr/>
        </p:nvSpPr>
        <p:spPr>
          <a:xfrm>
            <a:off x="9700239" y="3841172"/>
            <a:ext cx="2025747" cy="177253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здоровая</a:t>
            </a:r>
          </a:p>
        </p:txBody>
      </p:sp>
      <p:sp>
        <p:nvSpPr>
          <p:cNvPr id="19" name="Сердце 18">
            <a:extLst>
              <a:ext uri="{FF2B5EF4-FFF2-40B4-BE49-F238E27FC236}">
                <a16:creationId xmlns:a16="http://schemas.microsoft.com/office/drawing/2014/main" id="{627EB1E5-C0B4-4EA1-899A-5AA461300E20}"/>
              </a:ext>
            </a:extLst>
          </p:cNvPr>
          <p:cNvSpPr/>
          <p:nvPr/>
        </p:nvSpPr>
        <p:spPr>
          <a:xfrm>
            <a:off x="1338584" y="4543110"/>
            <a:ext cx="2618348" cy="211186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гостеприимная</a:t>
            </a:r>
          </a:p>
        </p:txBody>
      </p:sp>
      <p:sp>
        <p:nvSpPr>
          <p:cNvPr id="20" name="Сердце 19">
            <a:extLst>
              <a:ext uri="{FF2B5EF4-FFF2-40B4-BE49-F238E27FC236}">
                <a16:creationId xmlns:a16="http://schemas.microsoft.com/office/drawing/2014/main" id="{3DB23263-5069-4BE5-B609-E0C2DA9634DE}"/>
              </a:ext>
            </a:extLst>
          </p:cNvPr>
          <p:cNvSpPr/>
          <p:nvPr/>
        </p:nvSpPr>
        <p:spPr>
          <a:xfrm>
            <a:off x="4615414" y="4810231"/>
            <a:ext cx="2025747" cy="177253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спортивная</a:t>
            </a:r>
          </a:p>
        </p:txBody>
      </p:sp>
      <p:sp>
        <p:nvSpPr>
          <p:cNvPr id="21" name="Сердце 20">
            <a:extLst>
              <a:ext uri="{FF2B5EF4-FFF2-40B4-BE49-F238E27FC236}">
                <a16:creationId xmlns:a16="http://schemas.microsoft.com/office/drawing/2014/main" id="{682D06EC-46CE-451E-96DC-B6ADDDDDDF90}"/>
              </a:ext>
            </a:extLst>
          </p:cNvPr>
          <p:cNvSpPr/>
          <p:nvPr/>
        </p:nvSpPr>
        <p:spPr>
          <a:xfrm>
            <a:off x="2185162" y="2495053"/>
            <a:ext cx="2518115" cy="194251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хозяйственная</a:t>
            </a:r>
          </a:p>
        </p:txBody>
      </p:sp>
      <p:sp>
        <p:nvSpPr>
          <p:cNvPr id="22" name="Сердце 21">
            <a:extLst>
              <a:ext uri="{FF2B5EF4-FFF2-40B4-BE49-F238E27FC236}">
                <a16:creationId xmlns:a16="http://schemas.microsoft.com/office/drawing/2014/main" id="{61E812E4-5AED-41E0-80F8-2F77BD1FA99A}"/>
              </a:ext>
            </a:extLst>
          </p:cNvPr>
          <p:cNvSpPr/>
          <p:nvPr/>
        </p:nvSpPr>
        <p:spPr>
          <a:xfrm>
            <a:off x="7899459" y="2702699"/>
            <a:ext cx="2025747" cy="177253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крепкая</a:t>
            </a:r>
          </a:p>
        </p:txBody>
      </p:sp>
      <p:sp>
        <p:nvSpPr>
          <p:cNvPr id="23" name="Сердце 22">
            <a:extLst>
              <a:ext uri="{FF2B5EF4-FFF2-40B4-BE49-F238E27FC236}">
                <a16:creationId xmlns:a16="http://schemas.microsoft.com/office/drawing/2014/main" id="{3DB23263-5069-4BE5-B609-E0C2DA9634DE}"/>
              </a:ext>
            </a:extLst>
          </p:cNvPr>
          <p:cNvSpPr/>
          <p:nvPr/>
        </p:nvSpPr>
        <p:spPr>
          <a:xfrm>
            <a:off x="5194145" y="2826618"/>
            <a:ext cx="2025747" cy="177253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спортивная</a:t>
            </a:r>
          </a:p>
        </p:txBody>
      </p:sp>
    </p:spTree>
    <p:extLst>
      <p:ext uri="{BB962C8B-B14F-4D97-AF65-F5344CB8AC3E}">
        <p14:creationId xmlns:p14="http://schemas.microsoft.com/office/powerpoint/2010/main" val="1516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" y="144463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33669" y="1455798"/>
            <a:ext cx="694414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8" descr="https://coolsen.ru/wp-content/uploads/2021/11/71-20211116_14573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81878" y="1505301"/>
            <a:ext cx="40684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lc="http://schemas.openxmlformats.org/drawingml/2006/lockedCanvas"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7575754" y="1505301"/>
            <a:ext cx="32053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9230" y="508838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05739" y="2551125"/>
            <a:ext cx="42639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«Что разрушает семью?»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имвол &quot;Запрещено&quot; 2">
            <a:extLst>
              <a:ext uri="{FF2B5EF4-FFF2-40B4-BE49-F238E27FC236}">
                <a16:creationId xmlns:a16="http://schemas.microsoft.com/office/drawing/2014/main" id="{4D089BBD-5F5E-4E87-BE0B-23996E1048A2}"/>
              </a:ext>
            </a:extLst>
          </p:cNvPr>
          <p:cNvSpPr/>
          <p:nvPr/>
        </p:nvSpPr>
        <p:spPr>
          <a:xfrm>
            <a:off x="676565" y="428166"/>
            <a:ext cx="1981309" cy="1714715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rgbClr val="002060"/>
                </a:solidFill>
              </a:rPr>
              <a:t>ссоры</a:t>
            </a:r>
          </a:p>
        </p:txBody>
      </p:sp>
      <p:sp>
        <p:nvSpPr>
          <p:cNvPr id="25" name="Символ &quot;Запрещено&quot; 3">
            <a:extLst>
              <a:ext uri="{FF2B5EF4-FFF2-40B4-BE49-F238E27FC236}">
                <a16:creationId xmlns:a16="http://schemas.microsoft.com/office/drawing/2014/main" id="{69C243E6-5A79-4552-84BE-EB35F4ED071C}"/>
              </a:ext>
            </a:extLst>
          </p:cNvPr>
          <p:cNvSpPr/>
          <p:nvPr/>
        </p:nvSpPr>
        <p:spPr>
          <a:xfrm>
            <a:off x="3260788" y="518523"/>
            <a:ext cx="2166424" cy="1745889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rgbClr val="002060"/>
                </a:solidFill>
              </a:rPr>
              <a:t>обиды</a:t>
            </a:r>
          </a:p>
        </p:txBody>
      </p:sp>
      <p:sp>
        <p:nvSpPr>
          <p:cNvPr id="26" name="Символ &quot;Запрещено&quot; 6">
            <a:extLst>
              <a:ext uri="{FF2B5EF4-FFF2-40B4-BE49-F238E27FC236}">
                <a16:creationId xmlns:a16="http://schemas.microsoft.com/office/drawing/2014/main" id="{D837CD41-0C39-49BD-9B73-1A059F415DD1}"/>
              </a:ext>
            </a:extLst>
          </p:cNvPr>
          <p:cNvSpPr/>
          <p:nvPr/>
        </p:nvSpPr>
        <p:spPr>
          <a:xfrm>
            <a:off x="6142124" y="508838"/>
            <a:ext cx="2306038" cy="1872943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rgbClr val="002060"/>
                </a:solidFill>
              </a:rPr>
              <a:t>непонимание</a:t>
            </a:r>
          </a:p>
        </p:txBody>
      </p:sp>
      <p:sp>
        <p:nvSpPr>
          <p:cNvPr id="27" name="Символ &quot;Запрещено&quot; 9">
            <a:extLst>
              <a:ext uri="{FF2B5EF4-FFF2-40B4-BE49-F238E27FC236}">
                <a16:creationId xmlns:a16="http://schemas.microsoft.com/office/drawing/2014/main" id="{5A734A4A-EDE5-41DB-8EBC-CD6B3A9ECDB1}"/>
              </a:ext>
            </a:extLst>
          </p:cNvPr>
          <p:cNvSpPr/>
          <p:nvPr/>
        </p:nvSpPr>
        <p:spPr>
          <a:xfrm>
            <a:off x="8942157" y="756776"/>
            <a:ext cx="2635348" cy="2557977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rgbClr val="002060"/>
                </a:solidFill>
              </a:rPr>
              <a:t>невнимание</a:t>
            </a:r>
          </a:p>
        </p:txBody>
      </p:sp>
      <p:sp>
        <p:nvSpPr>
          <p:cNvPr id="28" name="Символ &quot;Запрещено&quot; 7">
            <a:extLst>
              <a:ext uri="{FF2B5EF4-FFF2-40B4-BE49-F238E27FC236}">
                <a16:creationId xmlns:a16="http://schemas.microsoft.com/office/drawing/2014/main" id="{9624CB21-E475-4894-8952-4B9D5D6481E4}"/>
              </a:ext>
            </a:extLst>
          </p:cNvPr>
          <p:cNvSpPr/>
          <p:nvPr/>
        </p:nvSpPr>
        <p:spPr>
          <a:xfrm>
            <a:off x="860638" y="2567483"/>
            <a:ext cx="3137096" cy="2946218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rgbClr val="002060"/>
                </a:solidFill>
              </a:rPr>
              <a:t>непослушание</a:t>
            </a:r>
          </a:p>
        </p:txBody>
      </p:sp>
      <p:sp>
        <p:nvSpPr>
          <p:cNvPr id="29" name="Символ &quot;Запрещено&quot; 4">
            <a:extLst>
              <a:ext uri="{FF2B5EF4-FFF2-40B4-BE49-F238E27FC236}">
                <a16:creationId xmlns:a16="http://schemas.microsoft.com/office/drawing/2014/main" id="{BEAB145F-964D-43B0-9B96-C7D31171C786}"/>
              </a:ext>
            </a:extLst>
          </p:cNvPr>
          <p:cNvSpPr/>
          <p:nvPr/>
        </p:nvSpPr>
        <p:spPr>
          <a:xfrm>
            <a:off x="3833312" y="4345149"/>
            <a:ext cx="2166424" cy="2082019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rgbClr val="002060"/>
                </a:solidFill>
              </a:rPr>
              <a:t>лень</a:t>
            </a:r>
          </a:p>
        </p:txBody>
      </p:sp>
      <p:sp>
        <p:nvSpPr>
          <p:cNvPr id="30" name="Символ &quot;Запрещено&quot; 5">
            <a:extLst>
              <a:ext uri="{FF2B5EF4-FFF2-40B4-BE49-F238E27FC236}">
                <a16:creationId xmlns:a16="http://schemas.microsoft.com/office/drawing/2014/main" id="{43650FB8-EE72-4037-985D-4F8E176BDC57}"/>
              </a:ext>
            </a:extLst>
          </p:cNvPr>
          <p:cNvSpPr/>
          <p:nvPr/>
        </p:nvSpPr>
        <p:spPr>
          <a:xfrm>
            <a:off x="6281738" y="3378244"/>
            <a:ext cx="2166424" cy="2082019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rgbClr val="002060"/>
                </a:solidFill>
              </a:rPr>
              <a:t>ложь</a:t>
            </a:r>
          </a:p>
        </p:txBody>
      </p:sp>
      <p:sp>
        <p:nvSpPr>
          <p:cNvPr id="31" name="Символ &quot;Запрещено&quot; 8">
            <a:extLst>
              <a:ext uri="{FF2B5EF4-FFF2-40B4-BE49-F238E27FC236}">
                <a16:creationId xmlns:a16="http://schemas.microsoft.com/office/drawing/2014/main" id="{C8FB9264-46C7-41A7-9F46-75E540890B47}"/>
              </a:ext>
            </a:extLst>
          </p:cNvPr>
          <p:cNvSpPr/>
          <p:nvPr/>
        </p:nvSpPr>
        <p:spPr>
          <a:xfrm>
            <a:off x="8528867" y="4018297"/>
            <a:ext cx="2639317" cy="2548696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rgbClr val="002060"/>
                </a:solidFill>
              </a:rPr>
              <a:t>н</a:t>
            </a:r>
            <a:r>
              <a:rPr lang="ru-RU" sz="2400" b="1" dirty="0" smtClean="0">
                <a:solidFill>
                  <a:srgbClr val="002060"/>
                </a:solidFill>
              </a:rPr>
              <a:t>еправильные </a:t>
            </a:r>
            <a:r>
              <a:rPr lang="ru-RU" sz="2400" b="1" dirty="0">
                <a:solidFill>
                  <a:srgbClr val="002060"/>
                </a:solidFill>
              </a:rPr>
              <a:t>поступки</a:t>
            </a:r>
          </a:p>
        </p:txBody>
      </p:sp>
    </p:spTree>
    <p:extLst>
      <p:ext uri="{BB962C8B-B14F-4D97-AF65-F5344CB8AC3E}">
        <p14:creationId xmlns:p14="http://schemas.microsoft.com/office/powerpoint/2010/main" val="294983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67806" y="1735636"/>
            <a:ext cx="9024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fsd.multiurok.ru/html/2021/12/19/s_61bed81165b2a/phppKqCcq_proekt-moya-semya_html_126d39d92f0319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99" y="3808525"/>
            <a:ext cx="4614546" cy="268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59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https://www.passionforum.ru/upload/1320/u132090/a/5/c3e653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265" y="406902"/>
            <a:ext cx="8030818" cy="601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99791" y="2107241"/>
            <a:ext cx="261067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Кто стирает, варит, шьет,</a:t>
            </a:r>
            <a:b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работе устает,</a:t>
            </a:r>
            <a:b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Просыпается так рано? —</a:t>
            </a:r>
            <a:b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Лишь заботливая... (</a:t>
            </a:r>
            <a:r>
              <a:rPr lang="ru-RU" sz="1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мама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b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40765" y="3697548"/>
            <a:ext cx="26106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Кто же трудную работу</a:t>
            </a:r>
            <a:b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Может делать по субботам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-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топором, пилой, лопатой</a:t>
            </a:r>
            <a:b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Строит, трудится наш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</a:p>
          <a:p>
            <a:r>
              <a:rPr lang="ru-RU" sz="1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(</a:t>
            </a:r>
            <a:r>
              <a:rPr lang="ru-RU" sz="1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папа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11117" y="4715073"/>
            <a:ext cx="202758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Кто любить не устает,</a:t>
            </a:r>
            <a:b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Пироги для нас печет,</a:t>
            </a:r>
            <a:b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Вкусные оладушки?</a:t>
            </a:r>
            <a:b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наша... (</a:t>
            </a:r>
            <a:r>
              <a:rPr lang="ru-RU" sz="1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бабушка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b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08574" y="4192124"/>
            <a:ext cx="245827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Кто всю жизнь работал,</a:t>
            </a:r>
            <a:b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Окружал заботой</a:t>
            </a:r>
            <a:b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Внуков, бабушку, детей,</a:t>
            </a:r>
            <a:b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Уважал простых людей?</a:t>
            </a:r>
            <a:b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пенсии уж много лет</a:t>
            </a:r>
            <a:b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Нестареющий наш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</a:p>
          <a:p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(</a:t>
            </a:r>
            <a:r>
              <a:rPr lang="ru-RU" sz="1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дед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b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938052" y="3112772"/>
            <a:ext cx="28459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Кто веселый карапузик —</a:t>
            </a:r>
            <a:b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Шустро ползает на пузе?</a:t>
            </a:r>
            <a:b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Удивительный мальчишка —</a:t>
            </a:r>
            <a:b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младший мой... </a:t>
            </a:r>
            <a:endParaRPr lang="ru-RU" sz="1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(</a:t>
            </a:r>
            <a:r>
              <a:rPr lang="ru-RU" sz="1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братишка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b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315200" y="1571360"/>
            <a:ext cx="3246782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Кто любит и меня, и братца,</a:t>
            </a:r>
            <a:b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больше любит наряжаться?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Очень модная девчонка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Моя старшая... (</a:t>
            </a:r>
            <a:r>
              <a:rPr lang="ru-RU" sz="1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сестренка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07577" y="774616"/>
            <a:ext cx="26388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 чего на белом свете</a:t>
            </a:r>
            <a:b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Взрослым не прожить и детям?</a:t>
            </a:r>
            <a:b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Кто поддержит вас, друзья?</a:t>
            </a:r>
            <a:b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Ваша дружная... (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семья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b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88810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69960" y="5188828"/>
            <a:ext cx="5427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/>
          </a:p>
        </p:txBody>
      </p:sp>
      <p:pic>
        <p:nvPicPr>
          <p:cNvPr id="4112" name="Picture 16" descr="https://thepresentation.ru/img/tmb/6/534420/82b2dc82aa0e2e2d73eb7466c0e714b0-800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722" y="954155"/>
            <a:ext cx="7345156" cy="522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2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921"/>
            <a:ext cx="12192000" cy="69186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92695" y="637060"/>
            <a:ext cx="5115339" cy="6101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70"/>
              </a:lnSpc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«Семья – большое счастье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каждого на свете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Должны быть папа с мамой -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тех, кто всех послушней,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непослушных самых.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каждого на свете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Должны быть братья, сёстры…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 жизнь была весёлой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от улыбок пёстрой.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каждого на свете: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Детишек, птиц, зверья,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Должны быть те, кто дорог -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Родимая семья!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каждого на свете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Должны быть папа с мамой,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Семья большое счастье -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Подарок самый-самый!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cf.geekdo-images.com/original/img/MdUIt66XwPri958mOcm3FI2Zi8k=/0x0/pic40940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68896"/>
            <a:ext cx="4359966" cy="503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54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стена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id="{CD4D9400-6DAC-47CE-BA3E-8945B9AA2B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2" b="1031"/>
          <a:stretch/>
        </p:blipFill>
        <p:spPr>
          <a:xfrm>
            <a:off x="2160104" y="1272208"/>
            <a:ext cx="7871792" cy="498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1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анцор&#10;&#10;Автоматически созданное описание">
            <a:extLst>
              <a:ext uri="{FF2B5EF4-FFF2-40B4-BE49-F238E27FC236}">
                <a16:creationId xmlns:a16="http://schemas.microsoft.com/office/drawing/2014/main" id="{4BAB0208-6B05-4101-8C9F-CC7513F9E6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5" b="19395"/>
          <a:stretch/>
        </p:blipFill>
        <p:spPr>
          <a:xfrm>
            <a:off x="2142337" y="1297810"/>
            <a:ext cx="7722099" cy="502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9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218" name="Picture 2" descr="http://drasler.ru/wp-content/uploads/2018/12/Horoshie_i_plohie_postupki_v_kartinkah_dlya_detey_14_210246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37" y="789709"/>
            <a:ext cx="7010400" cy="554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58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02557" y="923235"/>
            <a:ext cx="10170243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Пословицы: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*Коли вся семья вместе ,так и душа на месте.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*Семья в куче – не страшна и туча.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*Семья без детей – что цветок без запаха.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*Полна хата детей, так и счастливо в ней.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*В семье разлад, так и дому не рад.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*Не будет добра, коли в семье вражда.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*Всякая пташка хлопочет – своего гнезда хочет.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8" descr="https://coolsen.ru/wp-content/uploads/2021/11/71-20211116_14573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https://i.pinimg.com/originals/ef/60/51/ef6051cb74dadf686775baa2ef65b4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4957" y="2120202"/>
            <a:ext cx="4310743" cy="332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707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</TotalTime>
  <Words>269</Words>
  <Application>Microsoft Office PowerPoint</Application>
  <PresentationFormat>Широкоэкранный</PresentationFormat>
  <Paragraphs>73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Skynet</dc:creator>
  <cp:lastModifiedBy>Пользователь</cp:lastModifiedBy>
  <cp:revision>39</cp:revision>
  <dcterms:created xsi:type="dcterms:W3CDTF">2018-10-27T11:51:05Z</dcterms:created>
  <dcterms:modified xsi:type="dcterms:W3CDTF">2022-10-13T06:34:00Z</dcterms:modified>
</cp:coreProperties>
</file>