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6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582" y="1556148"/>
            <a:ext cx="6777318" cy="1731982"/>
          </a:xfrm>
        </p:spPr>
        <p:txBody>
          <a:bodyPr/>
          <a:lstStyle/>
          <a:p>
            <a:r>
              <a:rPr lang="ru-RU" sz="7200" dirty="0">
                <a:solidFill>
                  <a:srgbClr val="0070C0"/>
                </a:solidFill>
              </a:rPr>
              <a:t>День числа пи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208912" cy="1752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14 марта во всём мире празднуется неофициальный, 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весьма популярный праздник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b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День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числа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2248778" cy="2109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06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40871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Чтобы обмениваться знаниями и новой информацией о Пи, организовали Пи-клуб. </a:t>
            </a:r>
            <a:r>
              <a:rPr lang="ru-RU" dirty="0" smtClean="0"/>
              <a:t>Желающих </a:t>
            </a:r>
            <a:r>
              <a:rPr lang="ru-RU" dirty="0"/>
              <a:t>стать членом клуба экзаменуют: человек должен по памяти рассказать как можно больше знаков числа п</a:t>
            </a:r>
            <a:r>
              <a:rPr lang="ru-RU" dirty="0" smtClean="0"/>
              <a:t>и.</a:t>
            </a:r>
          </a:p>
          <a:p>
            <a:endParaRPr lang="ru-RU" dirty="0" smtClean="0"/>
          </a:p>
          <a:p>
            <a:pPr marL="0" lvl="0" indent="0">
              <a:buClrTx/>
              <a:buNone/>
              <a:defRPr/>
            </a:pPr>
            <a:r>
              <a:rPr lang="ru-RU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Вот и знаю я число, именуемое Пи.    </a:t>
            </a:r>
            <a:r>
              <a:rPr lang="ru-RU" dirty="0"/>
              <a:t>(соответственно </a:t>
            </a:r>
            <a:r>
              <a:rPr lang="ru-RU" dirty="0" smtClean="0"/>
              <a:t>3,141592)</a:t>
            </a:r>
            <a:endParaRPr lang="ru-RU" dirty="0"/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Чтобы 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нам не ошибаться,</a:t>
            </a:r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Надо правильно прочесть:</a:t>
            </a:r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Три, четырнадцать, пятнадцать,</a:t>
            </a:r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Девяносто два и шесть.</a:t>
            </a:r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Ну и дальше надо знать,</a:t>
            </a:r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Если мы вас спросим -</a:t>
            </a:r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 будет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пять, три,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пять,</a:t>
            </a:r>
          </a:p>
          <a:p>
            <a:pPr marL="0" lvl="0" indent="0" defTabSz="913453">
              <a:spcBef>
                <a:spcPct val="0"/>
              </a:spcBef>
              <a:buClrTx/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Восемь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девять, восемь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  <a:r>
              <a:rPr lang="ru-RU" dirty="0" smtClean="0"/>
              <a:t>(</a:t>
            </a:r>
            <a:r>
              <a:rPr lang="ru-RU" dirty="0"/>
              <a:t>соответственно 3,14159265358)</a:t>
            </a:r>
          </a:p>
          <a:p>
            <a:pPr marL="0" lvl="0" indent="0" algn="ctr" defTabSz="913453">
              <a:spcBef>
                <a:spcPct val="0"/>
              </a:spcBef>
              <a:buClrTx/>
              <a:buNone/>
              <a:defRPr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lvl="0" indent="0" algn="ctr" defTabSz="913453">
              <a:spcBef>
                <a:spcPct val="0"/>
              </a:spcBef>
              <a:buClrTx/>
              <a:buNone/>
              <a:defRPr/>
            </a:pP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545" lvl="0" indent="-342545">
              <a:buClrTx/>
              <a:buNone/>
              <a:defRPr/>
            </a:pPr>
            <a:endParaRPr lang="ru-RU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3068960"/>
            <a:ext cx="741682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4" descr="https://www.backgroundsy.com/file/film-frame-pl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9804" r="17098" b="10802"/>
          <a:stretch/>
        </p:blipFill>
        <p:spPr bwMode="auto">
          <a:xfrm>
            <a:off x="8196175" y="6269485"/>
            <a:ext cx="750703" cy="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76673"/>
            <a:ext cx="7745505" cy="1296144"/>
          </a:xfrm>
        </p:spPr>
        <p:txBody>
          <a:bodyPr/>
          <a:lstStyle/>
          <a:p>
            <a:r>
              <a:rPr lang="ru-RU" dirty="0"/>
              <a:t>Число пи настолько почитаемо, что ему </a:t>
            </a:r>
            <a:r>
              <a:rPr lang="ru-RU" dirty="0" smtClean="0"/>
              <a:t>устанавливают памятники по всему миру.</a:t>
            </a:r>
            <a:endParaRPr lang="ru-RU" dirty="0"/>
          </a:p>
        </p:txBody>
      </p:sp>
      <p:pic>
        <p:nvPicPr>
          <p:cNvPr id="8194" name="Picture 2" descr="C:\Users\Татьяна\Downloads\Пи\inx960x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6" y="1556792"/>
            <a:ext cx="3923928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тьяна\Downloads\Пи\Волгогра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86" y="1556792"/>
            <a:ext cx="3263850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chicagoartmagazine.com/wp-content/uploads/2010/06/My-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3558"/>
            <a:ext cx="2448272" cy="30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kem-geo.ru/wp-content/uploads/2015/02/3036_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7" t="14528" r="17791"/>
          <a:stretch/>
        </p:blipFill>
        <p:spPr bwMode="auto">
          <a:xfrm>
            <a:off x="5796136" y="3517122"/>
            <a:ext cx="2947917" cy="32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www.freakingnews.com/pictures/38500/Pi-Stonehenge-388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t="29433" r="22874" b="14138"/>
          <a:stretch/>
        </p:blipFill>
        <p:spPr bwMode="auto">
          <a:xfrm>
            <a:off x="358833" y="1552665"/>
            <a:ext cx="8484448" cy="52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американской системе записи дат (месяц и число),  дата 14 марта – 3.14 - и время 1:59:26 совпадает с первыми разрядами числа пи (3,1415926</a:t>
            </a:r>
            <a:r>
              <a:rPr lang="ru-RU" dirty="0" smtClean="0"/>
              <a:t>….)</a:t>
            </a:r>
          </a:p>
          <a:p>
            <a:endParaRPr lang="ru-RU" alt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А почему именно 14 марта празднуется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День числа пи?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48680"/>
            <a:ext cx="7745505" cy="3877815"/>
          </a:xfrm>
        </p:spPr>
        <p:txBody>
          <a:bodyPr/>
          <a:lstStyle/>
          <a:p>
            <a:pPr algn="just"/>
            <a:r>
              <a:rPr lang="ru-RU" altLang="ru-RU" dirty="0"/>
              <a:t>В этот день весь мир ест </a:t>
            </a:r>
            <a:r>
              <a:rPr lang="ru-RU" altLang="ru-RU" b="1" dirty="0" err="1"/>
              <a:t>ПИ</a:t>
            </a:r>
            <a:r>
              <a:rPr lang="ru-RU" altLang="ru-RU" dirty="0" err="1"/>
              <a:t>роги</a:t>
            </a:r>
            <a:r>
              <a:rPr lang="ru-RU" altLang="ru-RU" dirty="0"/>
              <a:t> и </a:t>
            </a:r>
            <a:r>
              <a:rPr lang="ru-RU" altLang="ru-RU" b="1" dirty="0" err="1"/>
              <a:t>ПИ</a:t>
            </a:r>
            <a:r>
              <a:rPr lang="ru-RU" altLang="ru-RU" dirty="0" err="1"/>
              <a:t>роженые</a:t>
            </a:r>
            <a:r>
              <a:rPr lang="ru-RU" altLang="ru-RU" dirty="0"/>
              <a:t>,</a:t>
            </a:r>
            <a:br>
              <a:rPr lang="ru-RU" altLang="ru-RU" dirty="0"/>
            </a:br>
            <a:r>
              <a:rPr lang="ru-RU" altLang="ru-RU" dirty="0"/>
              <a:t>играет на </a:t>
            </a:r>
            <a:r>
              <a:rPr lang="ru-RU" altLang="ru-RU" b="1" dirty="0" err="1"/>
              <a:t>ПИ</a:t>
            </a:r>
            <a:r>
              <a:rPr lang="ru-RU" altLang="ru-RU" dirty="0" err="1"/>
              <a:t>анино</a:t>
            </a:r>
            <a:r>
              <a:rPr lang="ru-RU" altLang="ru-RU" dirty="0"/>
              <a:t> и в </a:t>
            </a:r>
            <a:r>
              <a:rPr lang="ru-RU" altLang="ru-RU" b="1" dirty="0" err="1"/>
              <a:t>ПИ</a:t>
            </a:r>
            <a:r>
              <a:rPr lang="ru-RU" altLang="ru-RU" dirty="0" err="1"/>
              <a:t>н-понг</a:t>
            </a:r>
            <a:r>
              <a:rPr lang="ru-RU" altLang="ru-RU" dirty="0"/>
              <a:t>. </a:t>
            </a:r>
          </a:p>
          <a:p>
            <a:endParaRPr lang="ru-RU" dirty="0"/>
          </a:p>
        </p:txBody>
      </p:sp>
      <p:pic>
        <p:nvPicPr>
          <p:cNvPr id="7170" name="Picture 2" descr="C:\Users\Татьяна\Downloads\Пи\doc6eeljscuffcyvbhelua_1600_3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2" b="100000" l="520" r="994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464496" cy="44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www.backgroundsy.com/file/film-frame-pla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9804" r="17098" b="10802"/>
          <a:stretch/>
        </p:blipFill>
        <p:spPr bwMode="auto">
          <a:xfrm>
            <a:off x="8172400" y="6237311"/>
            <a:ext cx="750703" cy="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92896"/>
            <a:ext cx="7745505" cy="387781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altLang="ru-RU" sz="2800" b="1" dirty="0">
                <a:solidFill>
                  <a:schemeClr val="accent4">
                    <a:lumMod val="50000"/>
                  </a:schemeClr>
                </a:solidFill>
              </a:rPr>
              <a:t>Не пропустите - праздник начинается </a:t>
            </a:r>
            <a:br>
              <a:rPr lang="ru-RU" altLang="ru-RU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altLang="ru-RU" sz="2800" b="1" dirty="0">
                <a:solidFill>
                  <a:schemeClr val="accent4">
                    <a:lumMod val="50000"/>
                  </a:schemeClr>
                </a:solidFill>
              </a:rPr>
              <a:t>14 марта ровно в 1:59 ночи!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7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5"/>
            <a:ext cx="8265241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Пи</a:t>
            </a:r>
            <a:r>
              <a:rPr lang="ru-RU" dirty="0"/>
              <a:t> выражает отношение длины окружности к её диаметру, оно постоянно и не зависит от величины окружности.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64896" cy="1054250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Число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пи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связано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с красивейшей и одновременно простой и загадочной геометрической фигурой –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кругом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. 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45432" y="3693248"/>
            <a:ext cx="1800200" cy="1800200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2"/>
            <a:endCxn id="4" idx="6"/>
          </p:cNvCxnSpPr>
          <p:nvPr/>
        </p:nvCxnSpPr>
        <p:spPr>
          <a:xfrm>
            <a:off x="1745432" y="4593348"/>
            <a:ext cx="1800200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46926" y="3538409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C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8977" y="404927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d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9992" y="3727899"/>
                <a:ext cx="2645684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ru-RU" sz="4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4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С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ru-RU" sz="4400" b="1" dirty="0">
                  <a:solidFill>
                    <a:schemeClr val="accent4">
                      <a:lumMod val="50000"/>
                    </a:schemeClr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727899"/>
                <a:ext cx="2645684" cy="13644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7841" y="5301208"/>
                <a:ext cx="31683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ru-RU" sz="4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4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41" y="5301208"/>
                <a:ext cx="3168352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www.backgroundsy.com/file/film-frame-pla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9804" r="17098" b="10802"/>
          <a:stretch/>
        </p:blipFill>
        <p:spPr bwMode="auto">
          <a:xfrm>
            <a:off x="8172400" y="6237311"/>
            <a:ext cx="750703" cy="50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745505" cy="1036637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и </a:t>
            </a:r>
            <a:r>
              <a:rPr lang="ru-RU" dirty="0"/>
              <a:t>- иррациональное </a:t>
            </a:r>
            <a:r>
              <a:rPr lang="ru-RU" dirty="0" smtClean="0"/>
              <a:t>число, т.е.</a:t>
            </a:r>
            <a:r>
              <a:rPr lang="en-US" dirty="0" smtClean="0"/>
              <a:t> </a:t>
            </a:r>
            <a:r>
              <a:rPr lang="ru-RU" dirty="0" smtClean="0"/>
              <a:t>это десятичная, бесконечная, непериодическая дробь.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40707" r="6161" b="14849"/>
          <a:stretch/>
        </p:blipFill>
        <p:spPr bwMode="auto">
          <a:xfrm>
            <a:off x="251520" y="2420888"/>
            <a:ext cx="87129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0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76456" cy="1054250"/>
          </a:xfrm>
        </p:spPr>
        <p:txBody>
          <a:bodyPr/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Обозначение числа  пи происходит от написания первой буквы слова "периферия"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π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εριφέρει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α),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что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на греческом означает окружность.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344174" cy="422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5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424936" cy="105425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Специалисты считают, что число пи использовали при строительстве Вавилонской башни.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Однако </a:t>
            </a:r>
            <a:r>
              <a:rPr lang="ru-RU" sz="2400" dirty="0">
                <a:solidFill>
                  <a:schemeClr val="tx1"/>
                </a:solidFill>
              </a:rPr>
              <a:t>не гнев божий стал причиной ее обрушения, а недостаточно точное исчисление значения пи.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Татьяна\Downloads\Пи\tower-of-bab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24" y="2060848"/>
            <a:ext cx="691276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8640"/>
            <a:ext cx="8121225" cy="6480720"/>
          </a:xfrm>
        </p:spPr>
        <p:txBody>
          <a:bodyPr/>
          <a:lstStyle/>
          <a:p>
            <a:r>
              <a:rPr lang="ru-RU" dirty="0"/>
              <a:t>Математики всего мира </a:t>
            </a:r>
            <a:r>
              <a:rPr lang="ru-RU" dirty="0" smtClean="0"/>
              <a:t>постоянно ведут </a:t>
            </a:r>
            <a:r>
              <a:rPr lang="ru-RU" dirty="0"/>
              <a:t>исследования, связанные с числом Пи. Оно буквально окутано некой тайной. Некоторые теоретики даже полагают, что в нем заключена вселенская истина.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5681" y="2132856"/>
            <a:ext cx="805815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3,14</a:t>
            </a:r>
            <a:r>
              <a:rPr lang="ru-RU" altLang="ru-RU" dirty="0" smtClean="0"/>
              <a:t>159265358979323846264338327950288419716939937510582097494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45923078164062862089986280348253421170679821480865132823066470</a:t>
            </a:r>
            <a:br>
              <a:rPr lang="ru-RU" altLang="ru-RU" dirty="0"/>
            </a:br>
            <a:r>
              <a:rPr lang="ru-RU" altLang="ru-RU" dirty="0"/>
              <a:t>93844609550582231725359408128481117450284102701938521105559644</a:t>
            </a:r>
            <a:br>
              <a:rPr lang="ru-RU" altLang="ru-RU" dirty="0"/>
            </a:br>
            <a:r>
              <a:rPr lang="ru-RU" altLang="ru-RU" dirty="0"/>
              <a:t>62294895493038196442881097566593344612847564823378678316527120</a:t>
            </a:r>
            <a:br>
              <a:rPr lang="ru-RU" altLang="ru-RU" dirty="0"/>
            </a:br>
            <a:r>
              <a:rPr lang="ru-RU" altLang="ru-RU" dirty="0"/>
              <a:t>19091456485669234603486104543266482133936072602491412737245870</a:t>
            </a:r>
            <a:br>
              <a:rPr lang="ru-RU" altLang="ru-RU" dirty="0"/>
            </a:br>
            <a:r>
              <a:rPr lang="ru-RU" altLang="ru-RU" dirty="0"/>
              <a:t>06606315588174881520920962829254091715364367892590360011330530</a:t>
            </a:r>
            <a:br>
              <a:rPr lang="ru-RU" altLang="ru-RU" dirty="0"/>
            </a:br>
            <a:r>
              <a:rPr lang="ru-RU" altLang="ru-RU" dirty="0"/>
              <a:t>54882046652138414695194151160943305727036575959195309218611738</a:t>
            </a:r>
            <a:br>
              <a:rPr lang="ru-RU" altLang="ru-RU" dirty="0"/>
            </a:br>
            <a:r>
              <a:rPr lang="ru-RU" altLang="ru-RU" dirty="0"/>
              <a:t>19326117931051185480744623799627495673518857527248912279381830</a:t>
            </a:r>
            <a:br>
              <a:rPr lang="ru-RU" altLang="ru-RU" dirty="0"/>
            </a:br>
            <a:r>
              <a:rPr lang="ru-RU" altLang="ru-RU" dirty="0"/>
              <a:t>11949129833673362440656643086021394946395224737190702179860943</a:t>
            </a:r>
            <a:br>
              <a:rPr lang="ru-RU" altLang="ru-RU" dirty="0"/>
            </a:br>
            <a:r>
              <a:rPr lang="ru-RU" altLang="ru-RU" dirty="0"/>
              <a:t>70277053921717629317675238467481846766940513200056812714526356</a:t>
            </a:r>
            <a:br>
              <a:rPr lang="ru-RU" altLang="ru-RU" dirty="0"/>
            </a:br>
            <a:r>
              <a:rPr lang="ru-RU" altLang="ru-RU" dirty="0"/>
              <a:t>08277857713427577896091736371787214684409012249534301465495853</a:t>
            </a:r>
            <a:br>
              <a:rPr lang="ru-RU" altLang="ru-RU" dirty="0"/>
            </a:br>
            <a:r>
              <a:rPr lang="ru-RU" altLang="ru-RU" dirty="0"/>
              <a:t>71050792279689258923542019956112129021960864034418159813629774</a:t>
            </a:r>
            <a:br>
              <a:rPr lang="ru-RU" altLang="ru-RU" dirty="0"/>
            </a:br>
            <a:r>
              <a:rPr lang="ru-RU" altLang="ru-RU" dirty="0"/>
              <a:t>77130996051870721134999999837297804995105973173281609631859502</a:t>
            </a:r>
            <a:br>
              <a:rPr lang="ru-RU" altLang="ru-RU" dirty="0"/>
            </a:br>
            <a:r>
              <a:rPr lang="ru-RU" altLang="ru-RU" dirty="0"/>
              <a:t>44594553469083026425223082533446850352619311881710100031378387</a:t>
            </a:r>
            <a:br>
              <a:rPr lang="ru-RU" altLang="ru-RU" dirty="0"/>
            </a:br>
            <a:r>
              <a:rPr lang="ru-RU" altLang="ru-RU" dirty="0"/>
              <a:t>52886587533208381420617177669147303598253490428755468731159562</a:t>
            </a:r>
            <a:br>
              <a:rPr lang="ru-RU" altLang="ru-RU" dirty="0"/>
            </a:br>
            <a:r>
              <a:rPr lang="ru-RU" altLang="ru-RU" dirty="0"/>
              <a:t>86388235378759375195778185778053217122680661300192787661119590</a:t>
            </a:r>
            <a:br>
              <a:rPr lang="ru-RU" altLang="ru-RU" dirty="0"/>
            </a:br>
            <a:r>
              <a:rPr lang="ru-RU" altLang="ru-RU" dirty="0"/>
              <a:t>92164201989380952572010654858632788659361533818279682303019520</a:t>
            </a:r>
            <a:br>
              <a:rPr lang="ru-RU" altLang="ru-RU" dirty="0"/>
            </a:br>
            <a:r>
              <a:rPr lang="ru-RU" altLang="ru-RU" dirty="0"/>
              <a:t>35301852968995773622599413891249721775283479131515574857242454</a:t>
            </a:r>
            <a:br>
              <a:rPr lang="ru-RU" altLang="ru-RU" dirty="0"/>
            </a:br>
            <a:r>
              <a:rPr lang="ru-RU" altLang="ru-RU" dirty="0"/>
              <a:t>15069595082953311686172785588907509838175463746493931925506040</a:t>
            </a:r>
            <a:br>
              <a:rPr lang="ru-RU" altLang="ru-RU" dirty="0"/>
            </a:br>
            <a:r>
              <a:rPr lang="ru-RU" altLang="ru-RU" dirty="0"/>
              <a:t>09277016711390098488240128583616035637076601047101819429555961</a:t>
            </a:r>
            <a:br>
              <a:rPr lang="ru-RU" altLang="ru-RU" dirty="0"/>
            </a:br>
            <a:r>
              <a:rPr lang="ru-RU" altLang="ru-RU" dirty="0"/>
              <a:t>98946767837449448255379774726847104047534646208046684259069491</a:t>
            </a:r>
            <a:br>
              <a:rPr lang="ru-RU" altLang="ru-RU" dirty="0"/>
            </a:br>
            <a:r>
              <a:rPr lang="ru-RU" altLang="ru-RU" dirty="0"/>
              <a:t>29331367702898915210475216205696602405803815019351125338243003</a:t>
            </a:r>
            <a:br>
              <a:rPr lang="ru-RU" altLang="ru-RU" dirty="0"/>
            </a:br>
            <a:r>
              <a:rPr lang="ru-RU" altLang="ru-RU" dirty="0"/>
              <a:t>55876402474964732639141992726042699227967823547816360093417216</a:t>
            </a:r>
            <a:br>
              <a:rPr lang="ru-RU" alt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76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04664"/>
            <a:ext cx="7745505" cy="4968552"/>
          </a:xfrm>
        </p:spPr>
        <p:txBody>
          <a:bodyPr/>
          <a:lstStyle/>
          <a:p>
            <a:r>
              <a:rPr lang="ru-RU" dirty="0"/>
              <a:t>В известных триллионах знаков числа пи можно найти любую последовательность – ваш номер телефона, дату </a:t>
            </a:r>
            <a:r>
              <a:rPr lang="ru-RU" dirty="0" smtClean="0"/>
              <a:t>рождения, номер вашего паспорта.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2730" y="2132856"/>
            <a:ext cx="805815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3,14</a:t>
            </a:r>
            <a:r>
              <a:rPr lang="ru-RU" altLang="ru-RU" dirty="0" smtClean="0"/>
              <a:t>159265358979323846264338327950288419716939937510582097494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45923078164062862089986280348253421170679821480865132823066470</a:t>
            </a:r>
            <a:br>
              <a:rPr lang="ru-RU" altLang="ru-RU" dirty="0"/>
            </a:br>
            <a:r>
              <a:rPr lang="ru-RU" altLang="ru-RU" dirty="0"/>
              <a:t>93844609550582231725359408128481117450284102701938521105559644</a:t>
            </a:r>
            <a:br>
              <a:rPr lang="ru-RU" altLang="ru-RU" dirty="0"/>
            </a:br>
            <a:r>
              <a:rPr lang="ru-RU" altLang="ru-RU" dirty="0"/>
              <a:t>62294895493038196442881097566593344612847564823378678316527120</a:t>
            </a:r>
            <a:br>
              <a:rPr lang="ru-RU" altLang="ru-RU" dirty="0"/>
            </a:br>
            <a:r>
              <a:rPr lang="ru-RU" altLang="ru-RU" dirty="0"/>
              <a:t>19091456485669234603486104543266482133936072602491412737245870</a:t>
            </a:r>
            <a:br>
              <a:rPr lang="ru-RU" altLang="ru-RU" dirty="0"/>
            </a:br>
            <a:r>
              <a:rPr lang="ru-RU" altLang="ru-RU" dirty="0"/>
              <a:t>06606315588174881520920962829254091715364367892590360011330530</a:t>
            </a:r>
            <a:br>
              <a:rPr lang="ru-RU" altLang="ru-RU" dirty="0"/>
            </a:br>
            <a:r>
              <a:rPr lang="ru-RU" altLang="ru-RU" dirty="0"/>
              <a:t>54882046652138414695194151160943305727036575959195309218611738</a:t>
            </a:r>
            <a:br>
              <a:rPr lang="ru-RU" altLang="ru-RU" dirty="0"/>
            </a:br>
            <a:r>
              <a:rPr lang="ru-RU" altLang="ru-RU" dirty="0"/>
              <a:t>19326117931051185480744623799627495673518857527248912279381830</a:t>
            </a:r>
            <a:br>
              <a:rPr lang="ru-RU" altLang="ru-RU" dirty="0"/>
            </a:br>
            <a:r>
              <a:rPr lang="ru-RU" altLang="ru-RU" dirty="0"/>
              <a:t>11949129833673362440656643086021394946395224737190702179860943</a:t>
            </a:r>
            <a:br>
              <a:rPr lang="ru-RU" altLang="ru-RU" dirty="0"/>
            </a:br>
            <a:r>
              <a:rPr lang="ru-RU" altLang="ru-RU" dirty="0"/>
              <a:t>70277053921717629317675238467481846766940513200056812714526356</a:t>
            </a:r>
            <a:br>
              <a:rPr lang="ru-RU" altLang="ru-RU" dirty="0"/>
            </a:br>
            <a:r>
              <a:rPr lang="ru-RU" altLang="ru-RU" dirty="0"/>
              <a:t>08277857713427577896091736371787214684409012249534301465495853</a:t>
            </a:r>
            <a:br>
              <a:rPr lang="ru-RU" altLang="ru-RU" dirty="0"/>
            </a:br>
            <a:r>
              <a:rPr lang="ru-RU" altLang="ru-RU" dirty="0"/>
              <a:t>71050792279689258923542019956112129021960864034418159813629774</a:t>
            </a:r>
            <a:br>
              <a:rPr lang="ru-RU" altLang="ru-RU" dirty="0"/>
            </a:br>
            <a:r>
              <a:rPr lang="ru-RU" altLang="ru-RU" dirty="0"/>
              <a:t>77130996051870721134999999837297804995105973173281609631859502</a:t>
            </a:r>
            <a:br>
              <a:rPr lang="ru-RU" altLang="ru-RU" dirty="0"/>
            </a:br>
            <a:r>
              <a:rPr lang="ru-RU" altLang="ru-RU" dirty="0"/>
              <a:t>44594553469083026425223082533446850352619311881710100031378387</a:t>
            </a:r>
            <a:br>
              <a:rPr lang="ru-RU" altLang="ru-RU" dirty="0"/>
            </a:br>
            <a:r>
              <a:rPr lang="ru-RU" altLang="ru-RU" dirty="0"/>
              <a:t>52886587533208381420617177669147303598253490428755468731159562</a:t>
            </a:r>
            <a:br>
              <a:rPr lang="ru-RU" altLang="ru-RU" dirty="0"/>
            </a:br>
            <a:r>
              <a:rPr lang="ru-RU" altLang="ru-RU" dirty="0"/>
              <a:t>86388235378759375195778185778053217122680661300192787661119590</a:t>
            </a:r>
            <a:br>
              <a:rPr lang="ru-RU" altLang="ru-RU" dirty="0"/>
            </a:br>
            <a:r>
              <a:rPr lang="ru-RU" altLang="ru-RU" dirty="0"/>
              <a:t>92164201989380952572010654858632788659361533818279682303019520</a:t>
            </a:r>
            <a:br>
              <a:rPr lang="ru-RU" altLang="ru-RU" dirty="0"/>
            </a:br>
            <a:r>
              <a:rPr lang="ru-RU" altLang="ru-RU" dirty="0"/>
              <a:t>35301852968995773622599413891249721775283479131515574857242454</a:t>
            </a:r>
            <a:br>
              <a:rPr lang="ru-RU" altLang="ru-RU" dirty="0"/>
            </a:br>
            <a:r>
              <a:rPr lang="ru-RU" altLang="ru-RU" dirty="0"/>
              <a:t>15069595082953311686172785588907509838175463746493931925506040</a:t>
            </a:r>
            <a:br>
              <a:rPr lang="ru-RU" altLang="ru-RU" dirty="0"/>
            </a:br>
            <a:r>
              <a:rPr lang="ru-RU" altLang="ru-RU" dirty="0"/>
              <a:t>09277016711390098488240128583616035637076601047101819429555961</a:t>
            </a:r>
            <a:br>
              <a:rPr lang="ru-RU" altLang="ru-RU" dirty="0"/>
            </a:br>
            <a:r>
              <a:rPr lang="ru-RU" altLang="ru-RU" dirty="0"/>
              <a:t>98946767837449448255379774726847104047534646208046684259069491</a:t>
            </a:r>
            <a:br>
              <a:rPr lang="ru-RU" altLang="ru-RU" dirty="0"/>
            </a:br>
            <a:r>
              <a:rPr lang="ru-RU" altLang="ru-RU" dirty="0"/>
              <a:t>29331367702898915210475216205696602405803815019351125338243003</a:t>
            </a:r>
            <a:br>
              <a:rPr lang="ru-RU" altLang="ru-RU" dirty="0"/>
            </a:br>
            <a:r>
              <a:rPr lang="ru-RU" altLang="ru-RU" dirty="0"/>
              <a:t>55876402474964732639141992726042699227967823547816360093417216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8177" y="5474543"/>
            <a:ext cx="522312" cy="330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88640"/>
            <a:ext cx="8208912" cy="3877815"/>
          </a:xfrm>
        </p:spPr>
        <p:txBody>
          <a:bodyPr/>
          <a:lstStyle/>
          <a:p>
            <a:r>
              <a:rPr lang="ru-RU" dirty="0"/>
              <a:t>В последовательности знаков числа пи нет повторений, это  значит, что эта последовательность подчиняется теории хаоса. То есть число пи и есть хаос, записанный цифрами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https://syla.news/wp-content/uploads/2018/03/Syla.news_Novyny_CHyslo-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952135" cy="4485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7992888" cy="43204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Везде, где есть окружность, круг, часть круга используется число пи.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altLang="ru-RU" dirty="0"/>
              <a:t>В силу своей универсальности пи используется в вычислениях для микро- и для и макро-космоса и входит в формулы, описывающие движение комет, астероидов, космических кораблей и других небесных тел в астрономии, в формулы для вычислений </a:t>
            </a:r>
            <a:r>
              <a:rPr lang="ru-RU" altLang="ru-RU" dirty="0" smtClean="0"/>
              <a:t>электронных </a:t>
            </a:r>
            <a:r>
              <a:rPr lang="ru-RU" altLang="ru-RU" dirty="0"/>
              <a:t>орбит в квантовой физике и квантовой химии.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39047" cy="649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297</TotalTime>
  <Words>314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День числа пи</vt:lpstr>
      <vt:lpstr>  Число пи связано с красивейшей и одновременно простой и загадочной геометрической фигурой – кругом.   </vt:lpstr>
      <vt:lpstr>Презентация PowerPoint</vt:lpstr>
      <vt:lpstr>Обозначение числа  пи происходит от написания первой буквы слова "периферия" (περιφέρεια),  что на греческом означает окружность. </vt:lpstr>
      <vt:lpstr>Специалисты считают, что число пи использовали при строительстве Вавилонской башни.  Однако не гнев божий стал причиной ее обрушения, а недостаточно точное исчисление значения пи.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почему именно 14 марта празднуется День числа пи?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Ладыжинская</dc:creator>
  <cp:lastModifiedBy>Татьяна Ладыжинская</cp:lastModifiedBy>
  <cp:revision>24</cp:revision>
  <dcterms:created xsi:type="dcterms:W3CDTF">2019-03-10T06:55:29Z</dcterms:created>
  <dcterms:modified xsi:type="dcterms:W3CDTF">2019-03-10T20:39:48Z</dcterms:modified>
</cp:coreProperties>
</file>