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33400"/>
            <a:ext cx="5688632" cy="462379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Настольные игры </a:t>
            </a:r>
            <a:b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их значение 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развитии дошкольников»</a:t>
            </a:r>
            <a:b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661248"/>
            <a:ext cx="3240360" cy="7920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62» 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Филиппова Нина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admin\Desktop\документы по вебинару\2d0404d8f6e1cde10d8ff4a995820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" y="5025975"/>
            <a:ext cx="2508826" cy="1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окументы по вебинару\99b6d900eebcfcd5d2649f243a6d514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6" y="25649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документы по вебинару\nastolnye-igry-svoimi-rukami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4" y="185606"/>
            <a:ext cx="2339752" cy="19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027" name="Picture 3" descr="C:\Users\admin\Desktop\Армия\2d0404d8f6e1cde10d8ff4a995820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5862935" cy="40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1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Настольная игра –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удовольствие, и развитие определенных навыков одновременно. И ценность настольных игр именно в этой неразрывной взаимосвязи. </a:t>
            </a:r>
          </a:p>
        </p:txBody>
      </p:sp>
    </p:spTree>
    <p:extLst>
      <p:ext uri="{BB962C8B-B14F-4D97-AF65-F5344CB8AC3E}">
        <p14:creationId xmlns:p14="http://schemas.microsoft.com/office/powerpoint/2010/main" val="71656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Математические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Счёт ходов, очков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точек, выпавших на двух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кубиках – элементарные вещи, которые с легкостью проделывают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игре дошкольники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4098" name="Picture 2" descr="C:\Users\admin\Desktop\документы по вебинару\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9161"/>
            <a:ext cx="5619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6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Пространственное мышление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астольные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 кубики очень здорово помогают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развитии пространственного мышления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документы по вебинару\59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5619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2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4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социальное взаимодействие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7239000" cy="345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Настольные игры оказывают положительное влияние на развитие речи ребенка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дарят более широкие коммуникативные навыки - умение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поладить с другими, договориться об очерёдности ходов,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спокойно принять победу соперника и настроить себя на дальнейшее совершенство.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146" name="Picture 2" descr="C:\Users\admin\Desktop\документы по вебинару\59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654332" cy="20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9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 fontScale="90000"/>
          </a:bodyPr>
          <a:lstStyle/>
          <a:p>
            <a:r>
              <a:rPr lang="ru-RU" dirty="0"/>
              <a:t>4. Концентрация внимания, воли и подготовка к </a:t>
            </a:r>
            <a:r>
              <a:rPr lang="ru-RU" dirty="0" smtClean="0"/>
              <a:t>школе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7776864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правил требует от ребёнка строго определённых действий, что повышает возможность формирования регулятивных умений и конкретных навыков, заложенных в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игре.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Самоконтроль и умение сдерживать импульсы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время настольной игры со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временем превратятся в способность концентрироваться на учебных задачах.</a:t>
            </a:r>
          </a:p>
        </p:txBody>
      </p:sp>
      <p:pic>
        <p:nvPicPr>
          <p:cNvPr id="7170" name="Picture 2" descr="C:\Users\admin\Desktop\документы по вебинару\59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0356"/>
            <a:ext cx="4680520" cy="26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5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Стратегическое </a:t>
            </a:r>
            <a:r>
              <a:rPr lang="ru-RU" dirty="0"/>
              <a:t>мышление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789040"/>
            <a:ext cx="7632848" cy="2808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игре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имеют выраженные последствия, причём эти последствия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красноречиво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сказываются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результатах.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даёт некую закрытую среду,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1/ 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страшно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действовать;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2/ причинно-следственные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связи легко отслеживаются даже за 20 минут.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позволяет продумывать ходы наперёд, пытаться предсказать поведение противника и учиться на собственном опыте.</a:t>
            </a:r>
          </a:p>
        </p:txBody>
      </p:sp>
      <p:pic>
        <p:nvPicPr>
          <p:cNvPr id="8194" name="Picture 2" descr="C:\Users\admin\Desktop\документы по вебинару\59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683646" cy="26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8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39000" cy="34563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6. Познавательные </a:t>
            </a:r>
            <a:r>
              <a:rPr lang="ru-RU" dirty="0"/>
              <a:t>способности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</a:t>
            </a:r>
            <a:r>
              <a:rPr lang="ru-RU" dirty="0"/>
              <a:t> творческое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мышление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12976"/>
            <a:ext cx="4824536" cy="3242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Настольные 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содержат мощный образовательный элемент, который окажется тем сильнее, чем больше расскажет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взрослый о событиях связанных с игрой (постройки, развитие территории, преодоление препятствий, словообразование и т.п.)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2018 фото\149___10\IMG_02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 bwMode="auto">
          <a:xfrm>
            <a:off x="5220072" y="332656"/>
            <a:ext cx="2787774" cy="33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2018 фото\149___10\IMG_0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9"/>
          <a:stretch/>
        </p:blipFill>
        <p:spPr bwMode="auto">
          <a:xfrm>
            <a:off x="5477832" y="3789040"/>
            <a:ext cx="3347863" cy="21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2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Улучшение </a:t>
            </a:r>
            <a:r>
              <a:rPr lang="ru-RU" dirty="0"/>
              <a:t>самочувствия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7516688" cy="22322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ривлекательность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настольных игр зависит от возраста ребёнка. Дошкольника зацепит сюжетная тематика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(«Спасти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зайчика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волка», «Слепить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кошке пирожок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«Построить заборчик и посадить цветок»)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 образность игрового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(фигурки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животных, машин и т.д.)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старше становиться ребёнок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тем больший интерес у 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заданная игрой проблема: выйти из лабиринта, удержать рыбу на удочке,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больше картинок.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 развитием мотивации достижения все более значимым будет выигрыш.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\Desktop\документы по вебинару\5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4608512" cy="34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</TotalTime>
  <Words>141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«Настольные игры  и их значение  в развитии дошкольников» </vt:lpstr>
      <vt:lpstr>Презентация PowerPoint</vt:lpstr>
      <vt:lpstr>1. Математические навыки </vt:lpstr>
      <vt:lpstr>2. Пространственное мышление </vt:lpstr>
      <vt:lpstr>3. Развитие речи и социальное взаимодействие </vt:lpstr>
      <vt:lpstr>4. Концентрация внимания, воли и подготовка к школе </vt:lpstr>
      <vt:lpstr>5. Стратегическое мышление </vt:lpstr>
      <vt:lpstr>6. Познавательные способности  и творческое  мышление  </vt:lpstr>
      <vt:lpstr>7. Улучшение самочувствия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Тема по самообразованию: «Настольные игры  и их значение в развитии дошкольников» </dc:title>
  <dc:creator>admin</dc:creator>
  <cp:lastModifiedBy>admin</cp:lastModifiedBy>
  <cp:revision>16</cp:revision>
  <dcterms:created xsi:type="dcterms:W3CDTF">2019-05-23T06:10:09Z</dcterms:created>
  <dcterms:modified xsi:type="dcterms:W3CDTF">2022-12-04T11:05:03Z</dcterms:modified>
</cp:coreProperties>
</file>