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sldIdLst>
    <p:sldId id="256" r:id="rId2"/>
    <p:sldId id="257" r:id="rId3"/>
    <p:sldId id="258" r:id="rId4"/>
    <p:sldId id="260" r:id="rId5"/>
    <p:sldId id="263" r:id="rId6"/>
    <p:sldId id="264" r:id="rId7"/>
    <p:sldId id="265" r:id="rId8"/>
    <p:sldId id="266" r:id="rId9"/>
    <p:sldId id="267" r:id="rId10"/>
    <p:sldId id="268" r:id="rId11"/>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45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2187238"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35851" name="Rectangle 11"/>
          <p:cNvSpPr>
            <a:spLocks noGrp="1" noChangeArrowheads="1"/>
          </p:cNvSpPr>
          <p:nvPr>
            <p:ph type="ctrTitle" sz="quarter"/>
          </p:nvPr>
        </p:nvSpPr>
        <p:spPr>
          <a:xfrm>
            <a:off x="914400" y="1736725"/>
            <a:ext cx="10363200" cy="1920875"/>
          </a:xfrm>
        </p:spPr>
        <p:txBody>
          <a:bodyPr/>
          <a:lstStyle>
            <a:lvl1pPr>
              <a:defRPr sz="6000"/>
            </a:lvl1pPr>
          </a:lstStyle>
          <a:p>
            <a:r>
              <a:rPr lang="ru-RU"/>
              <a:t>Образец заголовка</a:t>
            </a:r>
          </a:p>
        </p:txBody>
      </p:sp>
      <p:sp>
        <p:nvSpPr>
          <p:cNvPr id="35852"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quarter" idx="10"/>
          </p:nvPr>
        </p:nvSpPr>
        <p:spPr>
          <a:xfrm>
            <a:off x="609600" y="6248400"/>
            <a:ext cx="2844800" cy="476250"/>
          </a:xfrm>
        </p:spPr>
        <p:txBody>
          <a:bodyPr/>
          <a:lstStyle>
            <a:lvl1pPr>
              <a:defRPr/>
            </a:lvl1pPr>
          </a:lstStyle>
          <a:p>
            <a:pPr>
              <a:defRPr/>
            </a:pPr>
            <a:fld id="{73010E03-DDF4-4A0B-8A90-915BB0C4B436}" type="datetimeFigureOut">
              <a:rPr lang="ru-RU"/>
              <a:pPr>
                <a:defRPr/>
              </a:pPr>
              <a:t>01.12.2022</a:t>
            </a:fld>
            <a:endParaRPr lang="ru-RU"/>
          </a:p>
        </p:txBody>
      </p:sp>
      <p:sp>
        <p:nvSpPr>
          <p:cNvPr id="14" name="Rectangle 14"/>
          <p:cNvSpPr>
            <a:spLocks noGrp="1" noChangeArrowheads="1"/>
          </p:cNvSpPr>
          <p:nvPr>
            <p:ph type="ftr" sz="quarter" idx="11"/>
          </p:nvPr>
        </p:nvSpPr>
        <p:spPr>
          <a:xfrm>
            <a:off x="4165600" y="6251575"/>
            <a:ext cx="3860800" cy="47625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a:xfrm>
            <a:off x="8737600" y="6254750"/>
            <a:ext cx="2844800" cy="476250"/>
          </a:xfrm>
        </p:spPr>
        <p:txBody>
          <a:bodyPr/>
          <a:lstStyle>
            <a:lvl1pPr>
              <a:defRPr/>
            </a:lvl1pPr>
          </a:lstStyle>
          <a:p>
            <a:pPr>
              <a:defRPr/>
            </a:pPr>
            <a:fld id="{7B005AE9-E17F-4810-A919-C09EFB75633E}"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p:cNvSpPr>
            <a:spLocks noGrp="1" noChangeArrowheads="1"/>
          </p:cNvSpPr>
          <p:nvPr>
            <p:ph type="dt" sz="half" idx="10"/>
          </p:nvPr>
        </p:nvSpPr>
        <p:spPr>
          <a:ln/>
        </p:spPr>
        <p:txBody>
          <a:bodyPr/>
          <a:lstStyle>
            <a:lvl1pPr>
              <a:defRPr/>
            </a:lvl1pPr>
          </a:lstStyle>
          <a:p>
            <a:pPr>
              <a:defRPr/>
            </a:pPr>
            <a:fld id="{387C3B65-DF83-4B30-8E2B-1B5959B4C8B8}" type="datetimeFigureOut">
              <a:rPr lang="ru-RU"/>
              <a:pPr>
                <a:defRPr/>
              </a:pPr>
              <a:t>01.12.2022</a:t>
            </a:fld>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9AAB231F-D3D4-46B2-AC89-06E5B4238A79}"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8"/>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8"/>
            <a:ext cx="80772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p:cNvSpPr>
            <a:spLocks noGrp="1" noChangeArrowheads="1"/>
          </p:cNvSpPr>
          <p:nvPr>
            <p:ph type="dt" sz="half" idx="10"/>
          </p:nvPr>
        </p:nvSpPr>
        <p:spPr>
          <a:ln/>
        </p:spPr>
        <p:txBody>
          <a:bodyPr/>
          <a:lstStyle>
            <a:lvl1pPr>
              <a:defRPr/>
            </a:lvl1pPr>
          </a:lstStyle>
          <a:p>
            <a:pPr>
              <a:defRPr/>
            </a:pPr>
            <a:fld id="{0271EEAD-49A9-4BE9-94EF-BB44B3774580}" type="datetimeFigureOut">
              <a:rPr lang="ru-RU"/>
              <a:pPr>
                <a:defRPr/>
              </a:pPr>
              <a:t>01.12.2022</a:t>
            </a:fld>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46240747-F3C9-4D8F-858B-C11CB27FD479}"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p:cNvSpPr>
            <a:spLocks noGrp="1" noChangeArrowheads="1"/>
          </p:cNvSpPr>
          <p:nvPr>
            <p:ph type="dt" sz="half" idx="10"/>
          </p:nvPr>
        </p:nvSpPr>
        <p:spPr>
          <a:ln/>
        </p:spPr>
        <p:txBody>
          <a:bodyPr/>
          <a:lstStyle>
            <a:lvl1pPr>
              <a:defRPr/>
            </a:lvl1pPr>
          </a:lstStyle>
          <a:p>
            <a:pPr>
              <a:defRPr/>
            </a:pPr>
            <a:fld id="{052A1A99-C5C0-4AB6-8A44-1E918C870AF0}" type="datetimeFigureOut">
              <a:rPr lang="ru-RU"/>
              <a:pPr>
                <a:defRPr/>
              </a:pPr>
              <a:t>01.12.2022</a:t>
            </a:fld>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EFD8AF1A-81B4-423C-973F-2041D07DD347}"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613" y="4406900"/>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2"/>
          <p:cNvSpPr>
            <a:spLocks noGrp="1" noChangeArrowheads="1"/>
          </p:cNvSpPr>
          <p:nvPr>
            <p:ph type="dt" sz="half" idx="10"/>
          </p:nvPr>
        </p:nvSpPr>
        <p:spPr>
          <a:ln/>
        </p:spPr>
        <p:txBody>
          <a:bodyPr/>
          <a:lstStyle>
            <a:lvl1pPr>
              <a:defRPr/>
            </a:lvl1pPr>
          </a:lstStyle>
          <a:p>
            <a:pPr>
              <a:defRPr/>
            </a:pPr>
            <a:fld id="{B0147947-5CAF-4571-AE42-F0EA937140E9}" type="datetimeFigureOut">
              <a:rPr lang="ru-RU"/>
              <a:pPr>
                <a:defRPr/>
              </a:pPr>
              <a:t>01.12.2022</a:t>
            </a:fld>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961DB02E-0688-42FE-B765-19D20E54184A}"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2"/>
          <p:cNvSpPr>
            <a:spLocks noGrp="1" noChangeArrowheads="1"/>
          </p:cNvSpPr>
          <p:nvPr>
            <p:ph type="dt" sz="half" idx="10"/>
          </p:nvPr>
        </p:nvSpPr>
        <p:spPr>
          <a:ln/>
        </p:spPr>
        <p:txBody>
          <a:bodyPr/>
          <a:lstStyle>
            <a:lvl1pPr>
              <a:defRPr/>
            </a:lvl1pPr>
          </a:lstStyle>
          <a:p>
            <a:pPr>
              <a:defRPr/>
            </a:pPr>
            <a:fld id="{6DBA3D1F-9E08-4B25-BECA-F0AC9B85468C}" type="datetimeFigureOut">
              <a:rPr lang="ru-RU"/>
              <a:pPr>
                <a:defRPr/>
              </a:pPr>
              <a:t>01.12.2022</a:t>
            </a:fld>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0A4E73AA-79AD-4FAF-8732-052156717BE5}"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2"/>
          <p:cNvSpPr>
            <a:spLocks noGrp="1" noChangeArrowheads="1"/>
          </p:cNvSpPr>
          <p:nvPr>
            <p:ph type="dt" sz="half" idx="10"/>
          </p:nvPr>
        </p:nvSpPr>
        <p:spPr>
          <a:ln/>
        </p:spPr>
        <p:txBody>
          <a:bodyPr/>
          <a:lstStyle>
            <a:lvl1pPr>
              <a:defRPr/>
            </a:lvl1pPr>
          </a:lstStyle>
          <a:p>
            <a:pPr>
              <a:defRPr/>
            </a:pPr>
            <a:fld id="{1B5686A1-55B6-46D8-A064-72D869986494}" type="datetimeFigureOut">
              <a:rPr lang="ru-RU"/>
              <a:pPr>
                <a:defRPr/>
              </a:pPr>
              <a:t>01.12.2022</a:t>
            </a:fld>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4E080FA4-ACD9-4C3C-BE02-15F4AB02A4BF}" type="slidenum">
              <a:rPr lang="ru-RU"/>
              <a:pPr>
                <a:defRPr/>
              </a:pPr>
              <a:t>‹#›</a:t>
            </a:fld>
            <a:endParaRPr lang="ru-RU"/>
          </a:p>
        </p:txBody>
      </p:sp>
      <p:sp>
        <p:nvSpPr>
          <p:cNvPr id="9"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2"/>
          <p:cNvSpPr>
            <a:spLocks noGrp="1" noChangeArrowheads="1"/>
          </p:cNvSpPr>
          <p:nvPr>
            <p:ph type="dt" sz="half" idx="10"/>
          </p:nvPr>
        </p:nvSpPr>
        <p:spPr>
          <a:ln/>
        </p:spPr>
        <p:txBody>
          <a:bodyPr/>
          <a:lstStyle>
            <a:lvl1pPr>
              <a:defRPr/>
            </a:lvl1pPr>
          </a:lstStyle>
          <a:p>
            <a:pPr>
              <a:defRPr/>
            </a:pPr>
            <a:fld id="{7F563B6D-4B43-4B97-B5F9-D0FDAFCF9D37}" type="datetimeFigureOut">
              <a:rPr lang="ru-RU"/>
              <a:pPr>
                <a:defRPr/>
              </a:pPr>
              <a:t>01.12.2022</a:t>
            </a:fld>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ED5F007E-914E-4D3C-82B9-82269FDC8213}" type="slidenum">
              <a:rPr lang="ru-RU"/>
              <a:pPr>
                <a:defRPr/>
              </a:pPr>
              <a:t>‹#›</a:t>
            </a:fld>
            <a:endParaRPr lang="ru-RU"/>
          </a:p>
        </p:txBody>
      </p:sp>
      <p:sp>
        <p:nvSpPr>
          <p:cNvPr id="5"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D1B77276-189A-4E17-A094-3BDA9713242C}" type="datetimeFigureOut">
              <a:rPr lang="ru-RU"/>
              <a:pPr>
                <a:defRPr/>
              </a:pPr>
              <a:t>01.12.2022</a:t>
            </a:fld>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2F621805-3B2E-4F4A-BDF9-03DA6BCE51E4}" type="slidenum">
              <a:rPr lang="ru-RU"/>
              <a:pPr>
                <a:defRPr/>
              </a:pPr>
              <a:t>‹#›</a:t>
            </a:fld>
            <a:endParaRPr lang="ru-RU"/>
          </a:p>
        </p:txBody>
      </p:sp>
      <p:sp>
        <p:nvSpPr>
          <p:cNvPr id="4"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40116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fld id="{1014ACB7-A2C8-43C7-8F6F-B507701A6FFF}" type="datetimeFigureOut">
              <a:rPr lang="ru-RU"/>
              <a:pPr>
                <a:defRPr/>
              </a:pPr>
              <a:t>01.12.2022</a:t>
            </a:fld>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8944E69E-3E7D-40E7-8B2C-5103D300893D}"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188"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fld id="{0CF1239F-5E2A-47EB-BD0E-F9140C6600E6}" type="datetimeFigureOut">
              <a:rPr lang="ru-RU"/>
              <a:pPr>
                <a:defRPr/>
              </a:pPr>
              <a:t>01.12.2022</a:t>
            </a:fld>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B0273D12-D60C-479D-950B-EE29E8151965}"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dt" sz="half" idx="2"/>
          </p:nvPr>
        </p:nvSpPr>
        <p:spPr bwMode="auto">
          <a:xfrm>
            <a:off x="609600" y="625157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fld id="{1E634170-CA40-4C52-A0ED-C9BC549A066A}" type="datetimeFigureOut">
              <a:rPr lang="ru-RU"/>
              <a:pPr>
                <a:defRPr/>
              </a:pPr>
              <a:t>01.12.2022</a:t>
            </a:fld>
            <a:endParaRPr lang="ru-RU"/>
          </a:p>
        </p:txBody>
      </p:sp>
      <p:sp>
        <p:nvSpPr>
          <p:cNvPr id="34819" name="Rectangle 3"/>
          <p:cNvSpPr>
            <a:spLocks noGrp="1" noChangeArrowheads="1"/>
          </p:cNvSpPr>
          <p:nvPr>
            <p:ph type="sldNum" sz="quarter" idx="4"/>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5D1E744-CF5D-4B19-BF2D-326B20A2AB0F}" type="slidenum">
              <a:rPr lang="ru-RU"/>
              <a:pPr>
                <a:defRPr/>
              </a:pPr>
              <a:t>‹#›</a:t>
            </a:fld>
            <a:endParaRPr lang="ru-RU"/>
          </a:p>
        </p:txBody>
      </p:sp>
      <p:grpSp>
        <p:nvGrpSpPr>
          <p:cNvPr id="1028" name="Group 4"/>
          <p:cNvGrpSpPr>
            <a:grpSpLocks/>
          </p:cNvGrpSpPr>
          <p:nvPr/>
        </p:nvGrpSpPr>
        <p:grpSpPr bwMode="auto">
          <a:xfrm>
            <a:off x="0" y="0"/>
            <a:ext cx="12187238"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3482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3482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3482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3482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3482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3482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3482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34829" name="Rectangle 13"/>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4830" name="Rectangle 14"/>
          <p:cNvSpPr>
            <a:spLocks noGrp="1" noChangeArrowheads="1"/>
          </p:cNvSpPr>
          <p:nvPr>
            <p:ph type="ftr" sz="quarter" idx="3"/>
          </p:nvPr>
        </p:nvSpPr>
        <p:spPr bwMode="auto">
          <a:xfrm>
            <a:off x="41656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ru-RU"/>
          </a:p>
        </p:txBody>
      </p:sp>
      <p:sp>
        <p:nvSpPr>
          <p:cNvPr id="34831" name="Rectangle 15"/>
          <p:cNvSpPr>
            <a:spLocks noGrp="1" noChangeArrowheads="1"/>
          </p:cNvSpPr>
          <p:nvPr>
            <p:ph type="body" idx="1"/>
          </p:nvPr>
        </p:nvSpPr>
        <p:spPr bwMode="auto">
          <a:xfrm>
            <a:off x="609600" y="1600200"/>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693" r:id="rId1"/>
    <p:sldLayoutId id="2147483692" r:id="rId2"/>
    <p:sldLayoutId id="2147483691" r:id="rId3"/>
    <p:sldLayoutId id="2147483690" r:id="rId4"/>
    <p:sldLayoutId id="2147483689" r:id="rId5"/>
    <p:sldLayoutId id="2147483688" r:id="rId6"/>
    <p:sldLayoutId id="2147483687" r:id="rId7"/>
    <p:sldLayoutId id="2147483686" r:id="rId8"/>
    <p:sldLayoutId id="2147483685" r:id="rId9"/>
    <p:sldLayoutId id="2147483684" r:id="rId10"/>
    <p:sldLayoutId id="2147483683"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ctrTitle" idx="4294967295"/>
          </p:nvPr>
        </p:nvSpPr>
        <p:spPr>
          <a:xfrm>
            <a:off x="1314450" y="1852613"/>
            <a:ext cx="9363075" cy="1763712"/>
          </a:xfrm>
        </p:spPr>
        <p:txBody>
          <a:bodyPr anchor="b"/>
          <a:lstStyle/>
          <a:p>
            <a:pPr eaLnBrk="1" hangingPunct="1">
              <a:defRPr/>
            </a:pPr>
            <a:r>
              <a:rPr lang="ru-RU" sz="10800">
                <a:latin typeface="Arial" charset="0"/>
              </a:rPr>
              <a:t>Washington</a:t>
            </a:r>
          </a:p>
        </p:txBody>
      </p:sp>
      <p:sp>
        <p:nvSpPr>
          <p:cNvPr id="3" name="Подзаголовок 2"/>
          <p:cNvSpPr>
            <a:spLocks noGrp="1"/>
          </p:cNvSpPr>
          <p:nvPr>
            <p:ph type="subTitle" idx="4294967295"/>
          </p:nvPr>
        </p:nvSpPr>
        <p:spPr>
          <a:xfrm>
            <a:off x="7586663" y="5713413"/>
            <a:ext cx="6157912" cy="2709862"/>
          </a:xfrm>
        </p:spPr>
        <p:txBody>
          <a:bodyPr>
            <a:normAutofit/>
          </a:bodyPr>
          <a:lstStyle/>
          <a:p>
            <a:pPr marL="0" indent="0" eaLnBrk="1" hangingPunct="1">
              <a:buFont typeface="Wingdings" pitchFamily="2" charset="2"/>
              <a:buNone/>
              <a:defRPr/>
            </a:pPr>
            <a:endParaRPr lang="ru-RU" sz="2400" dirty="0">
              <a:latin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1410788" y="530225"/>
            <a:ext cx="9562011" cy="5509200"/>
          </a:xfrm>
          <a:prstGeom prst="rect">
            <a:avLst/>
          </a:prstGeom>
          <a:noFill/>
          <a:ln w="9525">
            <a:noFill/>
            <a:miter lim="800000"/>
            <a:headEnd/>
            <a:tailEnd/>
          </a:ln>
          <a:effectLst/>
        </p:spPr>
        <p:txBody>
          <a:bodyPr wrap="square">
            <a:spAutoFit/>
          </a:bodyPr>
          <a:lstStyle/>
          <a:p>
            <a:r>
              <a:rPr lang="en-US" sz="3200"/>
              <a:t>Washington Cathedral is the main cathedral of the Episcopal Church of the United States. </a:t>
            </a:r>
            <a:r>
              <a:rPr lang="en-US" sz="3200" dirty="0"/>
              <a:t>The building of the cathedral is the sixth largest in the world. President Theodore Roosevelt was present at the laying of the foundation stone of the cathedral on September 29, 1907. Construction lasted 83 years and was solemnly completed in 1990 in the presence of President George W. Bush. On August 23, 2011, as a result of an earthquake, three </a:t>
            </a:r>
            <a:r>
              <a:rPr lang="en-US" sz="3200" dirty="0" err="1"/>
              <a:t>spiers</a:t>
            </a:r>
            <a:r>
              <a:rPr lang="en-US" sz="3200" dirty="0"/>
              <a:t> of one of the towers of the building broke, and the fourth one squinted.</a:t>
            </a:r>
            <a:endParaRPr lang="ru-RU"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idx="4294967295"/>
          </p:nvPr>
        </p:nvSpPr>
        <p:spPr>
          <a:xfrm>
            <a:off x="8332788" y="701675"/>
            <a:ext cx="3859212" cy="5067300"/>
          </a:xfrm>
        </p:spPr>
        <p:txBody>
          <a:bodyPr anchor="b"/>
          <a:lstStyle/>
          <a:p>
            <a:pPr eaLnBrk="1" hangingPunct="1">
              <a:defRPr/>
            </a:pPr>
            <a:r>
              <a:rPr lang="en-US" sz="2800">
                <a:solidFill>
                  <a:schemeClr val="tx1"/>
                </a:solidFill>
                <a:latin typeface="Arial" charset="0"/>
              </a:rPr>
              <a:t>Washington is a city, the capital of the United States of America and is located in the northeast of the United States. The city was founded in 1791 and named after George Washington, the first American president.</a:t>
            </a:r>
            <a:endParaRPr lang="ru-RU" sz="2800">
              <a:solidFill>
                <a:schemeClr val="tx1"/>
              </a:solidFill>
              <a:latin typeface="Arial" charset="0"/>
            </a:endParaRPr>
          </a:p>
        </p:txBody>
      </p:sp>
      <p:sp>
        <p:nvSpPr>
          <p:cNvPr id="19458" name="Текст 2"/>
          <p:cNvSpPr>
            <a:spLocks noGrp="1"/>
          </p:cNvSpPr>
          <p:nvPr>
            <p:ph type="body" idx="4294967295"/>
          </p:nvPr>
        </p:nvSpPr>
        <p:spPr>
          <a:xfrm>
            <a:off x="0" y="5949950"/>
            <a:ext cx="8596313" cy="631825"/>
          </a:xfrm>
        </p:spPr>
        <p:txBody>
          <a:bodyPr/>
          <a:lstStyle/>
          <a:p>
            <a:pPr marL="0" indent="0" algn="ctr" eaLnBrk="1" hangingPunct="1">
              <a:buFont typeface="Wingdings" pitchFamily="2" charset="2"/>
              <a:buNone/>
              <a:defRPr/>
            </a:pPr>
            <a:r>
              <a:rPr lang="ru-RU">
                <a:latin typeface="Arial" charset="0"/>
              </a:rPr>
              <a:t>White House</a:t>
            </a:r>
          </a:p>
        </p:txBody>
      </p:sp>
      <p:pic>
        <p:nvPicPr>
          <p:cNvPr id="14339" name="Рисунок 3"/>
          <p:cNvPicPr>
            <a:picLocks noChangeAspect="1"/>
          </p:cNvPicPr>
          <p:nvPr/>
        </p:nvPicPr>
        <p:blipFill>
          <a:blip r:embed="rId2"/>
          <a:srcRect/>
          <a:stretch>
            <a:fillRect/>
          </a:stretch>
        </p:blipFill>
        <p:spPr bwMode="auto">
          <a:xfrm>
            <a:off x="0" y="0"/>
            <a:ext cx="8332788" cy="5768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idx="4294967295"/>
          </p:nvPr>
        </p:nvSpPr>
        <p:spPr>
          <a:xfrm>
            <a:off x="0" y="747713"/>
            <a:ext cx="3271838" cy="4867275"/>
          </a:xfrm>
          <a:noFill/>
        </p:spPr>
        <p:txBody>
          <a:bodyPr anchor="b"/>
          <a:lstStyle/>
          <a:p>
            <a:pPr algn="l" eaLnBrk="1" hangingPunct="1"/>
            <a:r>
              <a:rPr lang="en-US" sz="2400" b="0" smtClean="0">
                <a:effectLst/>
                <a:latin typeface="Arial" charset="0"/>
              </a:rPr>
              <a:t>Washington is home to the main offices of all three branches of federal government, including the residence of the President of the United States in the White House, as well as many monuments and museums of national importance.</a:t>
            </a:r>
            <a:endParaRPr lang="ru-RU" sz="2400" b="0" smtClean="0">
              <a:effectLst/>
              <a:latin typeface="Arial" charset="0"/>
            </a:endParaRPr>
          </a:p>
        </p:txBody>
      </p:sp>
      <p:pic>
        <p:nvPicPr>
          <p:cNvPr id="15362" name="Рисунок 5"/>
          <p:cNvPicPr>
            <a:picLocks noChangeAspect="1"/>
          </p:cNvPicPr>
          <p:nvPr/>
        </p:nvPicPr>
        <p:blipFill>
          <a:blip r:embed="rId2"/>
          <a:srcRect/>
          <a:stretch>
            <a:fillRect/>
          </a:stretch>
        </p:blipFill>
        <p:spPr bwMode="auto">
          <a:xfrm>
            <a:off x="3271838" y="0"/>
            <a:ext cx="8920162" cy="5988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idx="4294967295"/>
          </p:nvPr>
        </p:nvSpPr>
        <p:spPr>
          <a:xfrm>
            <a:off x="8332788" y="911225"/>
            <a:ext cx="3859212" cy="6761163"/>
          </a:xfrm>
          <a:noFill/>
        </p:spPr>
        <p:txBody>
          <a:bodyPr anchor="t"/>
          <a:lstStyle/>
          <a:p>
            <a:pPr algn="l" eaLnBrk="1" hangingPunct="1"/>
            <a:r>
              <a:rPr lang="en-US" sz="2400" b="0" smtClean="0">
                <a:effectLst/>
                <a:latin typeface="Arial" charset="0"/>
              </a:rPr>
              <a:t>The Washington Monument is considered the main symbol of the American capital. The Washington Monument, the first president of the United States, was opened in 1888 and for some time remained the tallest building on the planet, until it was overtaken by the Paris Eiffel Tower.</a:t>
            </a:r>
            <a:endParaRPr lang="ru-RU" sz="2400" b="0" smtClean="0">
              <a:effectLst/>
              <a:latin typeface="Arial" charset="0"/>
            </a:endParaRPr>
          </a:p>
        </p:txBody>
      </p:sp>
      <p:pic>
        <p:nvPicPr>
          <p:cNvPr id="16386" name="Рисунок 2"/>
          <p:cNvPicPr>
            <a:picLocks noChangeAspect="1"/>
          </p:cNvPicPr>
          <p:nvPr/>
        </p:nvPicPr>
        <p:blipFill>
          <a:blip r:embed="rId2"/>
          <a:srcRect/>
          <a:stretch>
            <a:fillRect/>
          </a:stretch>
        </p:blipFill>
        <p:spPr bwMode="auto">
          <a:xfrm>
            <a:off x="115888" y="231775"/>
            <a:ext cx="8101012"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Рисунок 1"/>
          <p:cNvPicPr>
            <a:picLocks noChangeAspect="1"/>
          </p:cNvPicPr>
          <p:nvPr/>
        </p:nvPicPr>
        <p:blipFill>
          <a:blip r:embed="rId2"/>
          <a:srcRect/>
          <a:stretch>
            <a:fillRect/>
          </a:stretch>
        </p:blipFill>
        <p:spPr bwMode="auto">
          <a:xfrm>
            <a:off x="5241925" y="0"/>
            <a:ext cx="6950075" cy="5834063"/>
          </a:xfrm>
          <a:prstGeom prst="rect">
            <a:avLst/>
          </a:prstGeom>
          <a:noFill/>
          <a:ln w="9525">
            <a:noFill/>
            <a:miter lim="800000"/>
            <a:headEnd/>
            <a:tailEnd/>
          </a:ln>
        </p:spPr>
      </p:pic>
      <p:sp>
        <p:nvSpPr>
          <p:cNvPr id="17410" name="TextBox 3"/>
          <p:cNvSpPr txBox="1">
            <a:spLocks noChangeArrowheads="1"/>
          </p:cNvSpPr>
          <p:nvPr/>
        </p:nvSpPr>
        <p:spPr bwMode="auto">
          <a:xfrm>
            <a:off x="530225" y="347663"/>
            <a:ext cx="4083050" cy="1311275"/>
          </a:xfrm>
          <a:prstGeom prst="rect">
            <a:avLst/>
          </a:prstGeom>
          <a:noFill/>
          <a:ln w="9525">
            <a:noFill/>
            <a:miter lim="800000"/>
            <a:headEnd/>
            <a:tailEnd/>
          </a:ln>
        </p:spPr>
        <p:txBody>
          <a:bodyPr>
            <a:spAutoFit/>
          </a:bodyPr>
          <a:lstStyle/>
          <a:p>
            <a:r>
              <a:rPr lang="en-US" sz="2000"/>
              <a:t>Georgetown University is one of the most prestigious universities in the country, which is considered the heart of the area.</a:t>
            </a:r>
            <a:endParaRPr lang="ru-RU" sz="2000"/>
          </a:p>
        </p:txBody>
      </p:sp>
      <p:pic>
        <p:nvPicPr>
          <p:cNvPr id="17411" name="Рисунок 4"/>
          <p:cNvPicPr>
            <a:picLocks noChangeAspect="1"/>
          </p:cNvPicPr>
          <p:nvPr/>
        </p:nvPicPr>
        <p:blipFill>
          <a:blip r:embed="rId3"/>
          <a:srcRect/>
          <a:stretch>
            <a:fillRect/>
          </a:stretch>
        </p:blipFill>
        <p:spPr bwMode="auto">
          <a:xfrm>
            <a:off x="0" y="1900238"/>
            <a:ext cx="5143500" cy="3933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Содержимое 2"/>
          <p:cNvSpPr>
            <a:spLocks noGrp="1"/>
          </p:cNvSpPr>
          <p:nvPr>
            <p:ph idx="4294967295"/>
          </p:nvPr>
        </p:nvSpPr>
        <p:spPr>
          <a:xfrm>
            <a:off x="557348" y="1143000"/>
            <a:ext cx="5347063" cy="4513217"/>
          </a:xfrm>
          <a:noFill/>
        </p:spPr>
        <p:txBody>
          <a:bodyPr/>
          <a:lstStyle/>
          <a:p>
            <a:pPr marL="185738" indent="-6350" eaLnBrk="1" hangingPunct="1">
              <a:lnSpc>
                <a:spcPct val="80000"/>
              </a:lnSpc>
              <a:buFont typeface="Wingdings" pitchFamily="2" charset="2"/>
              <a:buNone/>
            </a:pPr>
            <a:r>
              <a:rPr lang="en-US" sz="2800" dirty="0" smtClean="0">
                <a:effectLst/>
                <a:latin typeface="Arial" charset="0"/>
              </a:rPr>
              <a:t>The United States Capitol is the seat of the US Congress on Capitol Hill in Washington DC, the ideological and urban center of the District of Columbia. Connects to the Washington Monument and the Lincoln Monument by the 1,800-meter National Mall. To the east of the parliamentary center are the Library of Congress and the seat of the US Supreme Court (until 1935, the sessions of the Supreme Court were held in the Capitol itself).</a:t>
            </a:r>
            <a:endParaRPr lang="ru-RU" sz="2800" dirty="0" smtClean="0">
              <a:effectLst/>
              <a:latin typeface="Arial" charset="0"/>
            </a:endParaRPr>
          </a:p>
        </p:txBody>
      </p:sp>
      <p:pic>
        <p:nvPicPr>
          <p:cNvPr id="18434" name="Picture 4" descr="Без названия"/>
          <p:cNvPicPr>
            <a:picLocks noChangeAspect="1" noChangeArrowheads="1"/>
          </p:cNvPicPr>
          <p:nvPr/>
        </p:nvPicPr>
        <p:blipFill>
          <a:blip r:embed="rId2"/>
          <a:srcRect/>
          <a:stretch>
            <a:fillRect/>
          </a:stretch>
        </p:blipFill>
        <p:spPr bwMode="auto">
          <a:xfrm>
            <a:off x="6466113" y="1912937"/>
            <a:ext cx="5480187" cy="3900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Содержимое 2"/>
          <p:cNvSpPr>
            <a:spLocks noGrp="1"/>
          </p:cNvSpPr>
          <p:nvPr>
            <p:ph idx="4294967295"/>
          </p:nvPr>
        </p:nvSpPr>
        <p:spPr>
          <a:xfrm>
            <a:off x="609600" y="1600200"/>
            <a:ext cx="5051612" cy="4525963"/>
          </a:xfrm>
          <a:noFill/>
        </p:spPr>
        <p:txBody>
          <a:bodyPr/>
          <a:lstStyle/>
          <a:p>
            <a:pPr marL="80963" indent="-15875" eaLnBrk="1" hangingPunct="1">
              <a:lnSpc>
                <a:spcPct val="90000"/>
              </a:lnSpc>
              <a:buFont typeface="Wingdings" pitchFamily="2" charset="2"/>
              <a:buNone/>
            </a:pPr>
            <a:r>
              <a:rPr lang="en-US" sz="2400" dirty="0" smtClean="0">
                <a:effectLst/>
                <a:latin typeface="Arial" charset="0"/>
              </a:rPr>
              <a:t>In memory of the 16th President of the United States, it took eight years to build and was fully completed by 1922. Outwardly, the memorial resembles a classical Greek temple with a colonnade. Many details in it are filled with deep symbolic meaning - for example, the memorial is surrounded by 36 columns - exactly the same number of states were united before the assassination of Abraham Lincoln.</a:t>
            </a:r>
            <a:endParaRPr lang="ru-RU" sz="2400" dirty="0" smtClean="0">
              <a:effectLst/>
              <a:latin typeface="Arial" charset="0"/>
            </a:endParaRPr>
          </a:p>
        </p:txBody>
      </p:sp>
      <p:sp>
        <p:nvSpPr>
          <p:cNvPr id="19458" name="AutoShape 5" descr="Мемориал Линкольна (Lincoln Memorial) в Вашингтоне, США - фото, описание,  история, карта"/>
          <p:cNvSpPr>
            <a:spLocks noChangeAspect="1" noChangeArrowheads="1"/>
          </p:cNvSpPr>
          <p:nvPr/>
        </p:nvSpPr>
        <p:spPr bwMode="auto">
          <a:xfrm>
            <a:off x="15266988" y="4130675"/>
            <a:ext cx="2571750" cy="1714500"/>
          </a:xfrm>
          <a:prstGeom prst="rect">
            <a:avLst/>
          </a:prstGeom>
          <a:noFill/>
          <a:ln w="9525">
            <a:noFill/>
            <a:miter lim="800000"/>
            <a:headEnd/>
            <a:tailEnd/>
          </a:ln>
        </p:spPr>
        <p:txBody>
          <a:bodyPr/>
          <a:lstStyle/>
          <a:p>
            <a:endParaRPr lang="ru-RU"/>
          </a:p>
        </p:txBody>
      </p:sp>
      <p:sp>
        <p:nvSpPr>
          <p:cNvPr id="19459" name="AutoShape 7" descr="Мемориал Линкольна (Lincoln Memorial) в Вашингтоне, США - фото, описание,  история, карта"/>
          <p:cNvSpPr>
            <a:spLocks noChangeAspect="1" noChangeArrowheads="1"/>
          </p:cNvSpPr>
          <p:nvPr/>
        </p:nvSpPr>
        <p:spPr bwMode="auto">
          <a:xfrm>
            <a:off x="33338" y="5584825"/>
            <a:ext cx="2571750" cy="1714500"/>
          </a:xfrm>
          <a:prstGeom prst="rect">
            <a:avLst/>
          </a:prstGeom>
          <a:noFill/>
          <a:ln w="9525">
            <a:noFill/>
            <a:miter lim="800000"/>
            <a:headEnd/>
            <a:tailEnd/>
          </a:ln>
        </p:spPr>
        <p:txBody>
          <a:bodyPr/>
          <a:lstStyle/>
          <a:p>
            <a:endParaRPr lang="ru-RU"/>
          </a:p>
        </p:txBody>
      </p:sp>
      <p:pic>
        <p:nvPicPr>
          <p:cNvPr id="19460" name="Picture 9" descr="211-1024x683"/>
          <p:cNvPicPr>
            <a:picLocks noChangeAspect="1" noChangeArrowheads="1"/>
          </p:cNvPicPr>
          <p:nvPr/>
        </p:nvPicPr>
        <p:blipFill>
          <a:blip r:embed="rId2"/>
          <a:srcRect/>
          <a:stretch>
            <a:fillRect/>
          </a:stretch>
        </p:blipFill>
        <p:spPr bwMode="auto">
          <a:xfrm>
            <a:off x="5894294" y="1662113"/>
            <a:ext cx="5701553" cy="4464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488950" y="1175657"/>
            <a:ext cx="3743416" cy="4271554"/>
          </a:xfrm>
        </p:spPr>
        <p:txBody>
          <a:bodyPr>
            <a:normAutofit fontScale="92500" lnSpcReduction="10000"/>
          </a:bodyPr>
          <a:lstStyle/>
          <a:p>
            <a:pPr marL="80963" indent="0" eaLnBrk="1" hangingPunct="1">
              <a:lnSpc>
                <a:spcPct val="80000"/>
              </a:lnSpc>
              <a:buFont typeface="Wingdings" pitchFamily="2" charset="2"/>
              <a:buNone/>
              <a:defRPr/>
            </a:pPr>
            <a:r>
              <a:rPr lang="ru-RU" sz="2800" dirty="0">
                <a:latin typeface="Arial" charset="0"/>
              </a:rPr>
              <a:t> </a:t>
            </a:r>
            <a:r>
              <a:rPr lang="en-US" sz="2800" dirty="0">
                <a:latin typeface="Arial" charset="0"/>
              </a:rPr>
              <a:t>The Supreme Court is the seat of the United States Supreme Court and is located in Washington, D.C. at 1 First Street. Located one block east of the Capitol. Belongs to the office of the architect of the Capitol. On May 4, 1987, the US Supreme Court Building was designated a US National Historic Landmark.</a:t>
            </a:r>
            <a:endParaRPr lang="ru-RU" sz="2800" dirty="0">
              <a:latin typeface="Arial" charset="0"/>
            </a:endParaRPr>
          </a:p>
        </p:txBody>
      </p:sp>
      <p:pic>
        <p:nvPicPr>
          <p:cNvPr id="20482" name="Picture 2" descr="E:\3-9 классы\9 класс\Исайкин Иван\pic_1358292701.jpg"/>
          <p:cNvPicPr>
            <a:picLocks noChangeAspect="1" noChangeArrowheads="1"/>
          </p:cNvPicPr>
          <p:nvPr/>
        </p:nvPicPr>
        <p:blipFill>
          <a:blip r:embed="rId2"/>
          <a:srcRect/>
          <a:stretch>
            <a:fillRect/>
          </a:stretch>
        </p:blipFill>
        <p:spPr bwMode="auto">
          <a:xfrm>
            <a:off x="5058682" y="1364752"/>
            <a:ext cx="6264275" cy="3524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4" name="Picture 2" descr="Достопримечательности Вашингтона"/>
          <p:cNvPicPr>
            <a:picLocks noChangeAspect="1" noChangeArrowheads="1"/>
          </p:cNvPicPr>
          <p:nvPr/>
        </p:nvPicPr>
        <p:blipFill>
          <a:blip r:embed="rId2"/>
          <a:srcRect/>
          <a:stretch>
            <a:fillRect/>
          </a:stretch>
        </p:blipFill>
        <p:spPr bwMode="auto">
          <a:xfrm>
            <a:off x="1728788" y="1254125"/>
            <a:ext cx="8572500" cy="5357813"/>
          </a:xfrm>
          <a:prstGeom prst="rect">
            <a:avLst/>
          </a:prstGeom>
          <a:noFill/>
          <a:ln w="9525">
            <a:noFill/>
            <a:miter lim="800000"/>
            <a:headEnd/>
            <a:tailEnd/>
          </a:ln>
        </p:spPr>
      </p:pic>
      <p:sp>
        <p:nvSpPr>
          <p:cNvPr id="22535" name="Text Box 7"/>
          <p:cNvSpPr txBox="1">
            <a:spLocks noChangeArrowheads="1"/>
          </p:cNvSpPr>
          <p:nvPr/>
        </p:nvSpPr>
        <p:spPr bwMode="auto">
          <a:xfrm>
            <a:off x="5035550" y="423863"/>
            <a:ext cx="2165350" cy="641350"/>
          </a:xfrm>
          <a:prstGeom prst="rect">
            <a:avLst/>
          </a:prstGeom>
          <a:noFill/>
          <a:ln w="9525">
            <a:noFill/>
            <a:miter lim="800000"/>
            <a:headEnd/>
            <a:tailEnd/>
          </a:ln>
          <a:effectLst/>
        </p:spPr>
        <p:txBody>
          <a:bodyPr wrap="none">
            <a:spAutoFit/>
          </a:bodyPr>
          <a:lstStyle/>
          <a:p>
            <a:r>
              <a:rPr lang="ru-RU" sz="3600"/>
              <a:t>Cathedral</a:t>
            </a:r>
          </a:p>
        </p:txBody>
      </p:sp>
    </p:spTree>
  </p:cSld>
  <p:clrMapOvr>
    <a:masterClrMapping/>
  </p:clrMapOvr>
</p:sld>
</file>

<file path=ppt/theme/theme1.xml><?xml version="1.0" encoding="utf-8"?>
<a:theme xmlns:a="http://schemas.openxmlformats.org/drawingml/2006/main" name="Течение">
  <a:themeElements>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Течение">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Течение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Течение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Течение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Течение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Течение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Течение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Течение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Течение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403</TotalTime>
  <Words>414</Words>
  <Application>Microsoft Office PowerPoint</Application>
  <PresentationFormat>Широкоэкранный</PresentationFormat>
  <Paragraphs>11</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Arial Unicode MS</vt:lpstr>
      <vt:lpstr>Garamond</vt:lpstr>
      <vt:lpstr>Wingdings</vt:lpstr>
      <vt:lpstr>Течение</vt:lpstr>
      <vt:lpstr>Washington</vt:lpstr>
      <vt:lpstr>Washington is a city, the capital of the United States of America and is located in the northeast of the United States. The city was founded in 1791 and named after George Washington, the first American president.</vt:lpstr>
      <vt:lpstr>Washington is home to the main offices of all three branches of federal government, including the residence of the President of the United States in the White House, as well as many monuments and museums of national importance.</vt:lpstr>
      <vt:lpstr>The Washington Monument is considered the main symbol of the American capital. The Washington Monument, the first president of the United States, was opened in 1888 and for some time remained the tallest building on the planet, until it was overtaken by the Paris Eiffel Tower.</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Столица США - Вашингтон</dc:title>
  <dc:creator>Bahadir Atajanov</dc:creator>
  <cp:lastModifiedBy>Пользователь Asus</cp:lastModifiedBy>
  <cp:revision>15</cp:revision>
  <dcterms:created xsi:type="dcterms:W3CDTF">2016-04-21T14:02:19Z</dcterms:created>
  <dcterms:modified xsi:type="dcterms:W3CDTF">2022-12-01T11:31:25Z</dcterms:modified>
</cp:coreProperties>
</file>