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3972-972E-4D5E-AE17-DE2356335138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F03C-826F-43F6-AA99-6A021F8CE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2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3972-972E-4D5E-AE17-DE2356335138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F03C-826F-43F6-AA99-6A021F8CE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0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3972-972E-4D5E-AE17-DE2356335138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F03C-826F-43F6-AA99-6A021F8CE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3972-972E-4D5E-AE17-DE2356335138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F03C-826F-43F6-AA99-6A021F8CE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7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3972-972E-4D5E-AE17-DE2356335138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F03C-826F-43F6-AA99-6A021F8CE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3972-972E-4D5E-AE17-DE2356335138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F03C-826F-43F6-AA99-6A021F8CE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27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3972-972E-4D5E-AE17-DE2356335138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F03C-826F-43F6-AA99-6A021F8CE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5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3972-972E-4D5E-AE17-DE2356335138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F03C-826F-43F6-AA99-6A021F8CE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0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3972-972E-4D5E-AE17-DE2356335138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F03C-826F-43F6-AA99-6A021F8CE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5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3972-972E-4D5E-AE17-DE2356335138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F03C-826F-43F6-AA99-6A021F8CE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2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3972-972E-4D5E-AE17-DE2356335138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F03C-826F-43F6-AA99-6A021F8CE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0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3972-972E-4D5E-AE17-DE2356335138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EF03C-826F-43F6-AA99-6A021F8CE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9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4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gif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7964" y="613294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28899" y="493546"/>
            <a:ext cx="3998681" cy="6244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88906"/>
              </a:avLst>
            </a:prstTxWarp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Математические задачки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34710">
            <a:off x="6849413" y="961906"/>
            <a:ext cx="5140505" cy="769687"/>
          </a:xfrm>
          <a:prstGeom prst="rect">
            <a:avLst/>
          </a:prstGeom>
        </p:spPr>
        <p:txBody>
          <a:bodyPr>
            <a:prstTxWarp prst="textChevron">
              <a:avLst>
                <a:gd name="adj" fmla="val 36563"/>
              </a:avLst>
            </a:prstTxWarp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Семь </a:t>
            </a:r>
            <a:r>
              <a:rPr lang="ru-RU" sz="2400" dirty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</a:rPr>
              <a:t>простых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задач в одно действие, на нахождение суммы и остатка.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7641" y="1742626"/>
            <a:ext cx="3438057" cy="46166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dirty="0">
                <a:solidFill>
                  <a:srgbClr val="1F00A5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1F00A5"/>
                </a:solidFill>
                <a:latin typeface="Times New Roman" panose="02020603050405020304" pitchFamily="18" charset="0"/>
              </a:rPr>
              <a:t>Рекомендации к работе. 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8669" y="214253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1F00A5"/>
                </a:solidFill>
                <a:latin typeface="Times New Roman" panose="02020603050405020304" pitchFamily="18" charset="0"/>
              </a:rPr>
              <a:t>Просмотрите </a:t>
            </a:r>
            <a:r>
              <a:rPr lang="ru-RU" dirty="0">
                <a:solidFill>
                  <a:srgbClr val="1F00A5"/>
                </a:solidFill>
                <a:latin typeface="Times New Roman" panose="02020603050405020304" pitchFamily="18" charset="0"/>
              </a:rPr>
              <a:t>с детьми слайды и обсудите содержание, не решая задачи, с целью знакомства с новыми словами, употребленными в текстах</a:t>
            </a:r>
            <a:r>
              <a:rPr lang="ru-RU" dirty="0" smtClean="0">
                <a:solidFill>
                  <a:srgbClr val="1F00A5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1F00A5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F00A5"/>
                </a:solidFill>
                <a:latin typeface="Times New Roman" panose="02020603050405020304" pitchFamily="18" charset="0"/>
              </a:rPr>
              <a:t>Предложите детям самостоятельно придумать задачи по слайдам</a:t>
            </a:r>
            <a:r>
              <a:rPr lang="ru-RU" dirty="0" smtClean="0">
                <a:solidFill>
                  <a:srgbClr val="1F00A5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1F00A5"/>
                </a:solidFill>
                <a:latin typeface="Times New Roman" panose="02020603050405020304" pitchFamily="18" charset="0"/>
              </a:rPr>
              <a:t> Выберите </a:t>
            </a:r>
            <a:r>
              <a:rPr lang="ru-RU" dirty="0">
                <a:solidFill>
                  <a:srgbClr val="1F00A5"/>
                </a:solidFill>
                <a:latin typeface="Times New Roman" panose="02020603050405020304" pitchFamily="18" charset="0"/>
              </a:rPr>
              <a:t>с детьми самые полные и чёткие варианты задач. </a:t>
            </a:r>
            <a:endParaRPr lang="ru-RU" dirty="0" smtClean="0">
              <a:solidFill>
                <a:srgbClr val="1F00A5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1F00A5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F00A5"/>
                </a:solidFill>
                <a:latin typeface="Times New Roman" panose="02020603050405020304" pitchFamily="18" charset="0"/>
              </a:rPr>
              <a:t>Закрепите знания структуры задачи</a:t>
            </a:r>
            <a:r>
              <a:rPr lang="ru-RU" dirty="0" smtClean="0">
                <a:solidFill>
                  <a:srgbClr val="1F00A5"/>
                </a:solidFill>
                <a:latin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1F00A5"/>
                </a:solidFill>
                <a:latin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1F00A5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1F00A5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F00A5"/>
                </a:solidFill>
                <a:latin typeface="Times New Roman" panose="02020603050405020304" pitchFamily="18" charset="0"/>
              </a:rPr>
              <a:t>Запишите действия в тетради и на доске</a:t>
            </a:r>
            <a:r>
              <a:rPr lang="ru-RU" dirty="0" smtClean="0">
                <a:solidFill>
                  <a:srgbClr val="1F00A5"/>
                </a:solidFill>
                <a:latin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1F00A5"/>
                </a:solidFill>
                <a:latin typeface="Times New Roman" panose="02020603050405020304" pitchFamily="18" charset="0"/>
              </a:rPr>
              <a:t>  </a:t>
            </a:r>
            <a:endParaRPr lang="ru-RU" dirty="0" smtClean="0">
              <a:solidFill>
                <a:srgbClr val="1F00A5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1F00A5"/>
                </a:solidFill>
                <a:latin typeface="Times New Roman" panose="02020603050405020304" pitchFamily="18" charset="0"/>
              </a:rPr>
              <a:t> Предложите зарисовать понравившуюся задачу.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638" y="5044223"/>
            <a:ext cx="2751321" cy="16164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21220050">
            <a:off x="377857" y="861665"/>
            <a:ext cx="5129349" cy="923330"/>
          </a:xfrm>
          <a:prstGeom prst="rect">
            <a:avLst/>
          </a:prstGeom>
        </p:spPr>
        <p:txBody>
          <a:bodyPr wrap="square">
            <a:prstTxWarp prst="textChevron">
              <a:avLst>
                <a:gd name="adj" fmla="val 14625"/>
              </a:avLst>
            </a:prstTxWarp>
            <a:spAutoFit/>
          </a:bodyPr>
          <a:lstStyle/>
          <a:p>
            <a:r>
              <a:rPr lang="ru-RU" dirty="0">
                <a:solidFill>
                  <a:srgbClr val="1F00A5"/>
                </a:solidFill>
                <a:latin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</a:rPr>
              <a:t>В презентации созданы сюжеты с использованием разных видов транспорта и техники. 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934669" y="6132945"/>
            <a:ext cx="3161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Выполнила </a:t>
            </a:r>
            <a:r>
              <a:rPr lang="ru-RU" sz="1600" dirty="0" err="1" smtClean="0">
                <a:solidFill>
                  <a:srgbClr val="00B050"/>
                </a:solidFill>
              </a:rPr>
              <a:t>Содыкова</a:t>
            </a:r>
            <a:r>
              <a:rPr lang="ru-RU" sz="1600" dirty="0" smtClean="0">
                <a:solidFill>
                  <a:srgbClr val="00B050"/>
                </a:solidFill>
              </a:rPr>
              <a:t> Е.А. воспитатель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0.72812 -0.01458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0" b="93443" l="0" r="963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4909" y="-142212"/>
            <a:ext cx="26193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0860" y="420882"/>
            <a:ext cx="2954770" cy="1914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99" b="100000" l="0" r="979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1273" y="885225"/>
            <a:ext cx="3301855" cy="1971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048" y="1761416"/>
            <a:ext cx="2866160" cy="1914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3128" y="2929671"/>
            <a:ext cx="2619375" cy="1743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1255" y="5810250"/>
            <a:ext cx="873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гараже стояло 5 автобусов. Один автобус выехал в рейс. Сколько автобусов осталось в гараже?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66021" y="123159"/>
            <a:ext cx="76206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88125 0.0282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63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39335" y="3859325"/>
            <a:ext cx="2551250" cy="2083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86872" y="1583968"/>
            <a:ext cx="2598787" cy="2122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2066" y="1804186"/>
            <a:ext cx="2714152" cy="2055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0607" y="3706311"/>
            <a:ext cx="3025611" cy="2470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2982" y="53484"/>
            <a:ext cx="2260860" cy="18463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583" y="249571"/>
            <a:ext cx="774259" cy="15546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77" y="5432897"/>
            <a:ext cx="7895004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365 L 0.6056 -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73" y="-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63919 -0.0104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5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435" y="3283735"/>
            <a:ext cx="3810330" cy="1268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761" y="4746530"/>
            <a:ext cx="3810330" cy="1268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30" y="4551813"/>
            <a:ext cx="419441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3" y="2521669"/>
            <a:ext cx="3584759" cy="1524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765" y="2808020"/>
            <a:ext cx="3505504" cy="18411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9600" y="28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вертолетной площадке пять вертолётов. Два вертолёта поднялись в воздух</a:t>
            </a:r>
          </a:p>
          <a:p>
            <a:r>
              <a:rPr lang="ru-RU" dirty="0"/>
              <a:t>и улетели. Сколько вертолётов осталось на вертолетной площадке?</a:t>
            </a:r>
          </a:p>
        </p:txBody>
      </p:sp>
    </p:spTree>
    <p:extLst>
      <p:ext uri="{BB962C8B-B14F-4D97-AF65-F5344CB8AC3E}">
        <p14:creationId xmlns:p14="http://schemas.microsoft.com/office/powerpoint/2010/main" val="37146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1211 -0.8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41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0768 -0.869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4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7724" y="3303559"/>
            <a:ext cx="2842058" cy="22736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2857500"/>
            <a:ext cx="1428750" cy="1143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65" y="2578099"/>
            <a:ext cx="2327853" cy="2011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69" y="1164534"/>
            <a:ext cx="2129704" cy="1703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18" y="3509241"/>
            <a:ext cx="2654011" cy="2123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9878" y="1242290"/>
            <a:ext cx="2326409" cy="1861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166" y="5591061"/>
            <a:ext cx="8102286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38828 -0.0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1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39115 -0.0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6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38346 -0.0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0" y="-4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37982 -0.00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60" y="-2603144"/>
            <a:ext cx="2505364" cy="2505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7980" y="-2300488"/>
            <a:ext cx="2237510" cy="2237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07" y="-2399147"/>
            <a:ext cx="2175164" cy="2175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14" y="3445575"/>
            <a:ext cx="2658296" cy="2468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4889" y="3738417"/>
            <a:ext cx="2418772" cy="2246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709" y="188462"/>
            <a:ext cx="7334124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12 0.40139 L -0.03112 0.65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9 0.31389 L -0.01289 0.563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23 0.3118 L 0.02123 0.5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13" y="2416438"/>
            <a:ext cx="5357090" cy="407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61" y="478052"/>
            <a:ext cx="8333954" cy="768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8" y="4076700"/>
            <a:ext cx="3333750" cy="2781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3" y="3353345"/>
            <a:ext cx="33337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0143 -0.8245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0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83" y="-2458277"/>
            <a:ext cx="3237478" cy="22381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5" y="-2845242"/>
            <a:ext cx="2743202" cy="2625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11" y="-2144122"/>
            <a:ext cx="2758985" cy="18393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8" y="5272948"/>
            <a:ext cx="3252173" cy="1215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2770" y="-2190771"/>
            <a:ext cx="4302566" cy="17640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59644" y="5338695"/>
            <a:ext cx="647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автомобильной стоянке стоит один </a:t>
            </a:r>
            <a:r>
              <a:rPr lang="ru-RU" dirty="0" smtClean="0"/>
              <a:t>автомобиль. </a:t>
            </a:r>
            <a:r>
              <a:rPr lang="ru-RU" dirty="0"/>
              <a:t>В</a:t>
            </a:r>
            <a:r>
              <a:rPr lang="ru-RU" dirty="0" smtClean="0"/>
              <a:t>ечером </a:t>
            </a:r>
            <a:r>
              <a:rPr lang="ru-RU" dirty="0"/>
              <a:t>на стоянку </a:t>
            </a:r>
            <a:r>
              <a:rPr lang="ru-RU" dirty="0" smtClean="0"/>
              <a:t>поставили </a:t>
            </a:r>
            <a:r>
              <a:rPr lang="ru-RU" dirty="0"/>
              <a:t>еще четыре </a:t>
            </a:r>
            <a:r>
              <a:rPr lang="ru-RU" dirty="0" smtClean="0"/>
              <a:t>автомобиля. </a:t>
            </a:r>
            <a:r>
              <a:rPr lang="ru-RU" dirty="0"/>
              <a:t>С</a:t>
            </a:r>
            <a:r>
              <a:rPr lang="ru-RU" dirty="0" smtClean="0"/>
              <a:t>колько автомобилей стало на стоянке?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78749" y="95522"/>
            <a:ext cx="1177733" cy="123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52407 L 4.58333E-6 -3.7037E-7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6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00403 0.4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0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00364 0.669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3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0144 0.77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6" y="526633"/>
            <a:ext cx="10720252" cy="587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8279</TotalTime>
  <Words>138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</dc:creator>
  <cp:lastModifiedBy>Пользователь</cp:lastModifiedBy>
  <cp:revision>67</cp:revision>
  <dcterms:created xsi:type="dcterms:W3CDTF">2018-04-06T06:08:14Z</dcterms:created>
  <dcterms:modified xsi:type="dcterms:W3CDTF">2018-04-15T10:13:12Z</dcterms:modified>
</cp:coreProperties>
</file>