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6" r:id="rId6"/>
    <p:sldId id="268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4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2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B7815-C483-4B0C-BC5D-151C4F8501CF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CEB42-CDEF-4C29-BBCB-F19E20A93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D19A6-879A-4CFF-A072-3F34ADAE8CA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30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7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0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8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86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15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0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6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9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89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32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1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3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9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2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1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4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DF59E23-03EC-44EE-B1A4-148976D1C679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AE4339-AF5A-45B0-8E81-177B51E865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2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1235" y="775251"/>
            <a:ext cx="9448099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 дошкольного возраста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развитию социальных навыков 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МБДОУ№95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Воспитатель: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Бухинская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 М.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Мурманск 2021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7" y="2486490"/>
            <a:ext cx="4024950" cy="2756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27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3863" y="410428"/>
            <a:ext cx="9919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Прослушивание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записей, просмотр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видеофильмов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3" y="2164754"/>
            <a:ext cx="4876798" cy="3657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346" y="2164754"/>
            <a:ext cx="5486399" cy="3657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50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1357" y="621052"/>
            <a:ext cx="85675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игры, презентации и </a:t>
            </a:r>
            <a:r>
              <a:rPr lang="ru-RU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782" y="1407687"/>
            <a:ext cx="5378241" cy="3588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69" y="1548918"/>
            <a:ext cx="4695346" cy="33060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18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67877" y="5884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беседы.</a:t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2" y="2678912"/>
            <a:ext cx="4797287" cy="3597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" y="1511816"/>
            <a:ext cx="5102086" cy="3826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98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0748" y="760200"/>
            <a:ext cx="78916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художественной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4" y="1670091"/>
            <a:ext cx="4638005" cy="3478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15" y="2876321"/>
            <a:ext cx="4638004" cy="3478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2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5100" y="719795"/>
            <a:ext cx="1554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6" y="1366126"/>
            <a:ext cx="5280987" cy="3960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60" y="2658825"/>
            <a:ext cx="5280990" cy="3960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83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4711" y="318053"/>
            <a:ext cx="1071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Итог: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699" y="1194658"/>
            <a:ext cx="11648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проявляют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инициативу и самостоятельность в разных видах деятельности – игре, общении, и др.;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выбирать себе род занятий, участников по совместной деятельности;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овладевают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разными формами и видами игры,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условную и реальную ситуации,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подчиняться разным правилам и социальным нормам;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проявляют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любознательность,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вопросы взрослым и сверстникам,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интересуются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причинно-следственными связями,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пытаются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самостоятельно придумывать объяснения явлениям природы и поступкам людей; 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начальными знаниями о себе, о природном и социальном мире, в котором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живёт;</a:t>
            </a:r>
          </a:p>
          <a:p>
            <a:pPr marL="285750" indent="-285750" algn="ctr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принятию собственных решений, опираясь на свои знания и умения в различных видах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548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6122" y="2524539"/>
            <a:ext cx="7651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921" y="789210"/>
            <a:ext cx="101675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социально-коммуникативное развитие? 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процесс, во время которого ребенок усваивает ценности, традиции, культуру общества или сообщества, в котором ему предстоит жить.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развитие положительного отношения ребенка к себе, другим людям, окружающему миру, развитие коммуникативной и социальной компетентности детей. Важнейшей основой полноценного социально-коммуникативного развития ребенка является его положительное самоощущение: уверенность в своих возможностях, в том, что он хороший, его любят.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1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331" y="1391478"/>
            <a:ext cx="9531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Актуальность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Общительность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умение контактировать с окружающими людьми — необходимая составляющая самореализации человека, его успешности в различных видах деятельности, расположенности и любви к нему окружающих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134961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5717" y="854765"/>
            <a:ext cx="141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397" y="1562651"/>
            <a:ext cx="9382539" cy="140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доброжелательное отношение к взрослым и детям, побуждение к совместным играм в паре или небольшой подгруппе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56" y="3399183"/>
            <a:ext cx="4261560" cy="31961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58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1052736"/>
            <a:ext cx="8928992" cy="56886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89042" y="1158417"/>
            <a:ext cx="2160240" cy="25143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усвоение норм  и ценностей принятых в обществе, включая моральные и нравственные ценности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1081" y="1141513"/>
            <a:ext cx="2160240" cy="25143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развитие общения и взаимодействия ребёнка со взрослыми и сверстниками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55770" y="1124611"/>
            <a:ext cx="237626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становление самостоятельности,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целенаправленности и    </a:t>
            </a:r>
            <a:r>
              <a:rPr lang="ru-RU" b="1" dirty="0" err="1">
                <a:solidFill>
                  <a:schemeClr val="tx1"/>
                </a:solidFill>
              </a:rPr>
              <a:t>саморегуляции</a:t>
            </a:r>
            <a:r>
              <a:rPr lang="ru-RU" b="1" dirty="0">
                <a:solidFill>
                  <a:schemeClr val="tx1"/>
                </a:solidFill>
              </a:rPr>
              <a:t> собственных действий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44272" y="1124611"/>
            <a:ext cx="2016224" cy="25312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</a:rPr>
              <a:t>развитие социального и эмоционального интеллекта, эмоциональной отзывчивости, сопереживания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58616" y="3789040"/>
            <a:ext cx="198911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готовности к совместной деятельности со сверстниками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49282" y="3789040"/>
            <a:ext cx="256274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</a:rPr>
              <a:t>формирование уважительного отношения и чувства принадлежности к своей семье, малой родине и Отечеству, представлений о социокультурных ценностях нашего народа, об отечественных традициях и праздниках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56040" y="3789040"/>
            <a:ext cx="1872208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безопасности в быту, социуме, природе.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32034" y="3789040"/>
            <a:ext cx="2128462" cy="29523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формирование основ безопасности в быту, социуме, природе.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847528" y="244016"/>
            <a:ext cx="8568952" cy="73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Задачи </a:t>
            </a:r>
          </a:p>
        </p:txBody>
      </p:sp>
    </p:spTree>
    <p:extLst>
      <p:ext uri="{BB962C8B-B14F-4D97-AF65-F5344CB8AC3E}">
        <p14:creationId xmlns:p14="http://schemas.microsoft.com/office/powerpoint/2010/main" val="30145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861" y="274638"/>
            <a:ext cx="749808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522" y="908720"/>
            <a:ext cx="9563166" cy="53396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творческие задания.</a:t>
            </a:r>
          </a:p>
          <a:p>
            <a:pPr marL="0" indent="0">
              <a:spcBef>
                <a:spcPct val="20000"/>
              </a:spcBef>
              <a:buNone/>
            </a:pP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сюжетно – ролевые, досуговые, дидактические и развивающие,  игры-фантазирование, народные игры.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театрализованные постановки.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прослушивание записей, просмотр видеофильмов.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интерактивные игры, презентации и др.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познавательные беседы.</a:t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литературы.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НОД</a:t>
            </a: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</a:pPr>
            <a:endParaRPr lang="ru-RU" sz="2500" dirty="0">
              <a:solidFill>
                <a:prstClr val="black"/>
              </a:solidFill>
              <a:latin typeface="Calibri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6" y="4791075"/>
            <a:ext cx="1428750" cy="1457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76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3304" y="526787"/>
            <a:ext cx="9601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8649" y="726842"/>
            <a:ext cx="6914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творческие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3" y="2865539"/>
            <a:ext cx="4750971" cy="3563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9113" y="1772932"/>
            <a:ext cx="418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Игра «Детский сад»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79672" y="5782436"/>
            <a:ext cx="2607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Игра «Тень»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73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843" y="358073"/>
            <a:ext cx="9799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южетно 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ролевые, досуговые, дидактические и развивающие,  игры-фантазирование, народные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5" y="1927733"/>
            <a:ext cx="4803913" cy="3602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63" y="2420176"/>
            <a:ext cx="4691269" cy="3518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5552" y="5938628"/>
            <a:ext cx="1523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Школа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872396" y="6107905"/>
            <a:ext cx="2148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Больница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69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7508" y="365807"/>
            <a:ext cx="801093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Театрализованные постановки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" y="1199674"/>
            <a:ext cx="5738191" cy="4303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11" y="2258633"/>
            <a:ext cx="3267489" cy="4356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250824" y="5958363"/>
            <a:ext cx="379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Сказка «Колобок»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653720" y="996749"/>
            <a:ext cx="4878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Концертная программа</a:t>
            </a:r>
          </a:p>
          <a:p>
            <a:r>
              <a:rPr lang="ru-RU" sz="3600" dirty="0" smtClean="0"/>
              <a:t>«Сказочные таланты»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81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282</TotalTime>
  <Words>375</Words>
  <Application>Microsoft Office PowerPoint</Application>
  <PresentationFormat>Широкоэкранный</PresentationFormat>
  <Paragraphs>62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Times New Roman</vt:lpstr>
      <vt:lpstr>Wingdings</vt:lpstr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30</cp:revision>
  <dcterms:created xsi:type="dcterms:W3CDTF">2021-12-08T15:07:13Z</dcterms:created>
  <dcterms:modified xsi:type="dcterms:W3CDTF">2021-12-14T18:23:26Z</dcterms:modified>
</cp:coreProperties>
</file>