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62" r:id="rId4"/>
    <p:sldId id="274" r:id="rId5"/>
    <p:sldId id="258" r:id="rId6"/>
    <p:sldId id="263" r:id="rId7"/>
    <p:sldId id="275" r:id="rId8"/>
    <p:sldId id="286" r:id="rId9"/>
    <p:sldId id="287" r:id="rId10"/>
    <p:sldId id="288" r:id="rId11"/>
    <p:sldId id="298" r:id="rId12"/>
    <p:sldId id="299" r:id="rId13"/>
    <p:sldId id="300" r:id="rId14"/>
    <p:sldId id="301" r:id="rId15"/>
    <p:sldId id="302" r:id="rId16"/>
    <p:sldId id="282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азк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4C6"/>
    <a:srgbClr val="8EDB03"/>
    <a:srgbClr val="00CC00"/>
    <a:srgbClr val="00C459"/>
    <a:srgbClr val="00482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90" d="100"/>
          <a:sy n="90" d="100"/>
        </p:scale>
        <p:origin x="-84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0T20:50:48.04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5FE4-BAAD-4035-ABC1-21B138D93978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F347-0CD1-4644-802D-CD69A655CE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0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F347-0CD1-4644-802D-CD69A655CE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4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BF8-DAB9-43B4-A9D6-E13032720CED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D4B-C02F-4D28-A778-3E1F34B167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79A5-834C-45D2-A99A-862A2DD072CB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9A90-2BD0-4E85-B9E8-7C2BD4F0B5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9466-3A42-4B58-A2DB-216EB9CEDD7B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743B-C26A-46B4-9708-72EB3A58E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C185-5A49-48A2-9777-5D3B248163F8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BC4-60A1-437E-A391-0F699FED4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707E-F085-4C05-8D6A-62DC6AE13BC3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45F3-9155-4966-8297-E4FF1DCEC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403B-DD5D-4F69-89A5-D57F4B254EB6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5B71-2085-44C2-9208-4F00B2A16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6013-C76D-4698-ABDD-0C2902B68519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9945-74F0-4D23-B76A-9D1E4D06D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1B07-98F0-455F-91F1-CADB4EF6D7E3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282B-D8AF-493C-83BE-CB75D0465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ED5A-71D2-431E-97EB-5E152F7A372B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3902-AD88-4486-ADB8-21AED6816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A62D-A8FF-4CA3-94EA-5012B8C9224E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6257-7D8B-4061-ADB0-3F7686DAC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2AC2-0581-4DC2-ADB3-A0FA3BF0A7CC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7FB-954E-4C53-A445-BCDC89282C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4A496-E4BA-4067-9FB4-E8E2C098C42F}" type="datetimeFigureOut">
              <a:rPr lang="ru-RU"/>
              <a:pPr>
                <a:defRPr/>
              </a:pPr>
              <a:t>06.10.2022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A88DC-A4F9-454C-BBB8-052B06E09D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58125" cy="178592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казенное дошкольное образовательное учреждение  комбинированного </a:t>
            </a: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вида </a:t>
            </a:r>
            <a:b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детский сад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«Сказка» г. Игарка»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000239"/>
            <a:ext cx="7858125" cy="3929073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Краткосрочный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, творческо-познавательный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eaLnBrk="1" hangingPunct="1"/>
            <a:r>
              <a:rPr lang="ru-RU" sz="5400" b="1" dirty="0" smtClean="0">
                <a:solidFill>
                  <a:srgbClr val="00CC00"/>
                </a:solidFill>
                <a:latin typeface="Monotype Corsiva" pitchFamily="66" charset="0"/>
              </a:rPr>
              <a:t>                 </a:t>
            </a:r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«Ёлочка зелёная </a:t>
            </a:r>
          </a:p>
          <a:p>
            <a:pPr eaLnBrk="1" hangingPunct="1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                            на праздник к нам пришла»</a:t>
            </a:r>
            <a:endParaRPr lang="ru-RU" sz="18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/>
            <a:endParaRPr lang="ru-RU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Автор:</a:t>
            </a:r>
            <a:r>
              <a:rPr 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 воспитатель </a:t>
            </a:r>
            <a:r>
              <a:rPr 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Жаренкова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Н.В     </a:t>
            </a: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3429000" y="4583113"/>
            <a:ext cx="5357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101" name="Picture 6" descr="baum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132856"/>
            <a:ext cx="33178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922148"/>
            <a:ext cx="7572428" cy="408393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Беседы;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Консультации, памятки, рекомендации для родителей;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Дидактические, сюжетно-ролевые, подвижные игры;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Продуктивная деятельность;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Выставки детских рисунков;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Разучивание стихотворений, песен про Новый год;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Участие 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общесадовом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конкурсе-выставке «Мастерская Деда Мороза»;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Новогодний утренник «Заячья избушка».</a:t>
            </a:r>
          </a:p>
        </p:txBody>
      </p:sp>
      <p:sp>
        <p:nvSpPr>
          <p:cNvPr id="3" name="Овал 2"/>
          <p:cNvSpPr/>
          <p:nvPr/>
        </p:nvSpPr>
        <p:spPr>
          <a:xfrm>
            <a:off x="755576" y="558370"/>
            <a:ext cx="7572428" cy="1214446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Формы реализации проекта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7" y="1522098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14356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7329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Этапы реализации проекта: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Первая неделя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 этап. Подготовительный: Понедельник 14.12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«В лесу родилась ёлочка»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формирование умения различать  характерные  признаки  предметов с помощью анализаторов.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 этап. Практический: вторник 15.12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«Вырастала ёлочка»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формирование умения составлять описательный рассказ, развитие представлений детей о пользе ели для  человека и животных, способах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украшенийяновогодней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красавицы.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1512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346248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5818658"/>
          </a:xfrm>
        </p:spPr>
        <p:txBody>
          <a:bodyPr/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3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этап. Основной: Среда 16.12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«Ёлочка-живая иголочка»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способствовать пробуждению интереса  детей к окружающему миру, активизировать речь и мышление.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Четверг 17.12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дня: «Дед Мороз и ёлочная песенка»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знакомить с Дедом Морозом и Снегурочкой. Приобщать детей к Новогоднему празднику, вызвать эстетические чувства, побуждать к свободной пляске.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Пятница 18.12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«Ёлка наряжается»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учить узнавать зелёный цвет, воспитывать желание помогать наряжать ёлочку.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5" y="216325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39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Понедельник 21.12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«Ёлочка красавица»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показать детям красоту дерева, которая заключается в его стройности, пирамидной форме, зелёном наряде, снежном убранстве, в сверкающем на солнце инее на ветвях и шишках. Учить детей любоваться деревом, разговаривать с ним.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Вторник 22.12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«Ёлочка для зверят»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учить сравнивать игрушки по величине, развивать зрительное внимание, формировать предпосылки для логического мышления.</a:t>
            </a:r>
          </a:p>
        </p:txBody>
      </p:sp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Среда 23.12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«Ёлочка в лесу»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закреплять правильное звукопроизношение, речевой слух, речевую активность. Учить  детей отвечать на вопросы , выполнять поручения, находить и называть ёлочку , сочетать речь с действием. Развивать мышление и память.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Четверг 24.12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дня: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«К деткам ёлочка пришла»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формировать элементарные представления о Новогоднем празднике. Расширять и активизировать словарный запас.</a:t>
            </a:r>
          </a:p>
        </p:txBody>
      </p:sp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357166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58175" cy="1143000"/>
          </a:xfrm>
        </p:spPr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642910" y="714356"/>
            <a:ext cx="7786742" cy="471490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4 этап. Итоговый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Пятница 25.12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Подведение итогов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Новогодний утренник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гости к  Ёлочке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Доставить малышам радость. Создать у детей праздничное настроение, вызвать эмоциональный отклик.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Фото-отчёт.</a:t>
            </a:r>
          </a:p>
        </p:txBody>
      </p:sp>
      <p:pic>
        <p:nvPicPr>
          <p:cNvPr id="5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339" y="620688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57166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 rot="1245963">
            <a:off x="5550020" y="3628782"/>
            <a:ext cx="3115962" cy="205810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20505298">
            <a:off x="397165" y="3499650"/>
            <a:ext cx="3073214" cy="211812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6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286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елка\IMG_394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271463">
            <a:off x="12140133" y="-419388"/>
            <a:ext cx="2511517" cy="1705388"/>
          </a:xfrm>
          <a:prstGeom prst="rect">
            <a:avLst/>
          </a:prstGeom>
          <a:ln w="190500" cap="sq">
            <a:solidFill>
              <a:srgbClr val="8EDB0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301" name="Picture 2" descr="Kerzen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429125"/>
            <a:ext cx="1595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8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14313"/>
            <a:ext cx="990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8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42875"/>
            <a:ext cx="990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D:\Камера\ев\дет сад\P10009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67043">
            <a:off x="11507657" y="-1340545"/>
            <a:ext cx="2663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N01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23926">
            <a:off x="657914" y="3556088"/>
            <a:ext cx="2515044" cy="1886283"/>
          </a:xfrm>
          <a:prstGeom prst="rect">
            <a:avLst/>
          </a:prstGeom>
        </p:spPr>
      </p:pic>
      <p:pic>
        <p:nvPicPr>
          <p:cNvPr id="20" name="Рисунок 19" descr="P10101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301944">
            <a:off x="5900043" y="3750882"/>
            <a:ext cx="2484762" cy="186357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16200000">
            <a:off x="3022885" y="1549093"/>
            <a:ext cx="3073214" cy="211812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P11302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1285860"/>
            <a:ext cx="192882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iroda.inc.ru/prazdnik/anima/gif/bild1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87" y="1696244"/>
            <a:ext cx="6143625" cy="4333875"/>
          </a:xfrm>
        </p:spPr>
      </p:pic>
      <p:sp>
        <p:nvSpPr>
          <p:cNvPr id="6" name="Овал 5"/>
          <p:cNvSpPr/>
          <p:nvPr/>
        </p:nvSpPr>
        <p:spPr>
          <a:xfrm>
            <a:off x="1142976" y="500042"/>
            <a:ext cx="7072362" cy="128588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00166" y="214290"/>
            <a:ext cx="6072230" cy="164305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Участники проекта:</a:t>
            </a:r>
            <a:endParaRPr lang="ru-RU" sz="4000" dirty="0"/>
          </a:p>
        </p:txBody>
      </p:sp>
      <p:sp>
        <p:nvSpPr>
          <p:cNvPr id="5125" name="Содержимое 2"/>
          <p:cNvSpPr>
            <a:spLocks noGrp="1"/>
          </p:cNvSpPr>
          <p:nvPr>
            <p:ph idx="1"/>
          </p:nvPr>
        </p:nvSpPr>
        <p:spPr>
          <a:xfrm>
            <a:off x="1214438" y="2286000"/>
            <a:ext cx="7929562" cy="47863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57290" y="1500174"/>
            <a:ext cx="6643734" cy="428628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Дети 1 младшей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группы (1,6 -3лет),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родители воспитанников, педагоги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музыкальный руководитель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9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428625"/>
            <a:ext cx="896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6524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857364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714348" y="1571612"/>
            <a:ext cx="7858180" cy="4214842"/>
          </a:xfrm>
          <a:prstGeom prst="ellipseRibbon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«Дети должны жить в мире красоты, игры, сказки, музыки, рисунка, фантазии, творчества»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              В.А.Сухомлинский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86188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0" name="Picture 2" descr="http://priroda.inc.ru/prazdnik/gif1/lines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642938"/>
            <a:ext cx="6500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http://priroda.inc.ru/prazdnik/anima/gif/Smiley00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786313"/>
            <a:ext cx="20002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500306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00306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500042"/>
            <a:ext cx="7715304" cy="785818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Актуальность: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357298"/>
            <a:ext cx="8358246" cy="507209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Детский сад – это первый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социальный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институт, с которым вступают в контакт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дети и их  родители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Полноценное 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развитие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ребенка зависит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от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конструктивного взаимодействия родителей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педагогов. 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Совместная деятельность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на основе  новогодних мероприятий в преддверии праздника сближает педагогов, родителей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 детей, учит взаимопониманию, доверию, делает их настоящими партнерами.</a:t>
            </a:r>
          </a:p>
        </p:txBody>
      </p:sp>
      <p:pic>
        <p:nvPicPr>
          <p:cNvPr id="717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00042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85786" y="1785926"/>
            <a:ext cx="7715304" cy="42862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Создание условий для развития творческих и познавательных способностей всех участников проекта в совместной деятельности через знакомство с Ёлочкой, и приобщение к традициям Новогоднего праздника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5786" y="404664"/>
            <a:ext cx="7715304" cy="1166948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Цель:  </a:t>
            </a:r>
          </a:p>
        </p:txBody>
      </p:sp>
      <p:pic>
        <p:nvPicPr>
          <p:cNvPr id="8200" name="Picture 2" descr="http://priroda.inc.ru/prazdnik/anima/gif/Glocken0049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1987">
            <a:off x="7174113" y="4734969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928813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42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71480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7224" y="357166"/>
            <a:ext cx="7500990" cy="128588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58175" cy="6318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Задачи: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дети: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785926"/>
            <a:ext cx="7643866" cy="457203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914400" lvl="1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Познакомить с Новогодним праздником и главными его атрибутами: ёлочкой, Дедом  Морозом, Снегурочкой.</a:t>
            </a:r>
          </a:p>
          <a:p>
            <a:pPr marL="914400" lvl="1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Формировать эмоциональный опыт празднования Новогоднего праздника.</a:t>
            </a:r>
          </a:p>
          <a:p>
            <a:pPr marL="914400" lvl="1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Знакомить с сенсорными эталонами: цветом, величиной, формой в ходе игровой, познавательно-исследовательской, художественной деятельности.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25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581" y="1385876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Kerze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Kerzen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286375"/>
            <a:ext cx="12049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2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71480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571480"/>
            <a:ext cx="7786742" cy="1214446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одители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000240"/>
            <a:ext cx="7786742" cy="42862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Создать в ходе реализации проекта атмосферу праздника, вызвать у всех участников  положительные эмоции 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Пополнить пространственную предметно-развивающую, познавательно-исследовательскую среду 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Помогать в подготовке детей к Новогоднему празднику: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разучиваниеистихотворений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песен.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Способствовать педагогическому просвещению в вопросах отечественных традиций и организации Новогоднего праздника для детей раннего возраста.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48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490" y="1600190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6524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714356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922148"/>
            <a:ext cx="7572428" cy="408393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Имеют представление об отличительных особенностях живой, искусственной, игрушечной ёлки, о бережном отношении к ёлочке.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Имеют представление о Деде Морозе и Снегурочке, отечественных традициях празднования Нового года.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Умеют экспериментировать с разными доступными по возрасту материалами и способами в моделировании ёлочки  и изготовления украшений для ёлочки.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удовольствием исполняют Новогодний музыкально-художественный репертуар.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571480"/>
            <a:ext cx="7572428" cy="1214446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Результаты: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Дети: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817" y="1522098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8579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571480"/>
            <a:ext cx="7572428" cy="1214446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Родители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922148"/>
            <a:ext cx="7572428" cy="408393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Принимают  активное участие в реализации проекта.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Помогают в приобретении новогодних украшений для группы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Участие 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общесадовом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конкурсе-выставке </a:t>
            </a:r>
          </a:p>
          <a:p>
            <a:pPr marL="342900" indent="-34290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«Мастерская Деда Мороза»</a:t>
            </a:r>
          </a:p>
        </p:txBody>
      </p:sp>
      <p:pic>
        <p:nvPicPr>
          <p:cNvPr id="7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8" y="1988840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85794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5651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659</Words>
  <Application>Microsoft Office PowerPoint</Application>
  <PresentationFormat>Экран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2_NY_2010_3011</vt:lpstr>
      <vt:lpstr>Муниципальное казенное дошкольное образовательное учреждение  комбинированного вида  «детский сад  «Сказка» г. Игарка»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 дети: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проекта:</vt:lpstr>
      <vt:lpstr>3этап. Основной: Среда 16.12 Тема дня: «Ёлочка-живая иголочка» Цель: способствовать пробуждению интереса  детей к окружающему миру, активизировать речь и мышление. Четверг 17.12 Тема дня: «Дед Мороз и ёлочная песенка» Цель: знакомить с Дедом Морозом и Снегурочкой. Приобщать детей к Новогоднему празднику, вызвать эстетические чувства, побуждать к свободной пляске. Пятница 18.12 Тема дня: «Ёлка наряжается» Цель: учить узнавать зелёный цвет, воспитывать желание помогать наряжать ёлочку. </vt:lpstr>
      <vt:lpstr>Презентация PowerPoint</vt:lpstr>
      <vt:lpstr>Презентация PowerPoint</vt:lpstr>
      <vt:lpstr>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 «Рябинка»</dc:title>
  <dc:creator>Admin</dc:creator>
  <cp:lastModifiedBy>Татьяна</cp:lastModifiedBy>
  <cp:revision>287</cp:revision>
  <dcterms:created xsi:type="dcterms:W3CDTF">2011-12-18T05:08:47Z</dcterms:created>
  <dcterms:modified xsi:type="dcterms:W3CDTF">2022-10-06T02:50:45Z</dcterms:modified>
</cp:coreProperties>
</file>