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82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019C9-E14A-4324-863C-95531437ADAA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AD572-DBC5-4D7C-9518-3E9580504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8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AD572-DBC5-4D7C-9518-3E95805044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20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E7182C-1D2E-47AF-86FE-CB628F055A01}" type="datetimeFigureOut">
              <a:rPr lang="ru-RU" smtClean="0"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27709F-28AA-4C9E-87D5-BAFD73F83B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7714859" cy="5904656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sz="1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униципальное бюджетное дошкольное образовательное учреждение</a:t>
            </a:r>
            <a:br>
              <a:rPr lang="ru-RU" sz="1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№1» городского округа Самара</a:t>
            </a:r>
            <a:br>
              <a:rPr lang="ru-RU" sz="1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Интегрированное занятие для детей старшего возраста «Волшебная страна цветов»                                                                    </a:t>
            </a:r>
            <a:b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</a:t>
            </a:r>
            <a:b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Подготовил: </a:t>
            </a:r>
            <a:b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музыкальный руководитель</a:t>
            </a:r>
            <a:b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</a:t>
            </a:r>
            <a:r>
              <a:rPr lang="ru-RU" sz="1600" b="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Жирнова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Л.Г.</a:t>
            </a:r>
            <a:r>
              <a:rPr lang="ru-RU" sz="1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80928"/>
            <a:ext cx="475252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698477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5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Тема Цветы\Страна цве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олшебный микрофон - Какого цвета лето (-) x-minus.org_(WHA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9192" y="5304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Тема Цветы\подсол47-vsegda-pomnim-com-p-zavyadshie-tsveti-foto-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0"/>
            <a:ext cx="9143999" cy="39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Тема Цветы\розы-vsegda-pomnim-com-p-uvyadshie-tsveti-foto-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4" y="4003890"/>
            <a:ext cx="9160103" cy="29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mskij-Korsakov_-_Okean-more_sinee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3582.55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4256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3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28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lum.dolimg.com/v1/images/open-uri20150422-20810-4kl7x9_f3ab2fe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12879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Тема Цветы\РАДУГ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Тема Цветы\ма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60851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332656"/>
            <a:ext cx="4464496" cy="6525344"/>
          </a:xfrm>
        </p:spPr>
        <p:txBody>
          <a:bodyPr numCol="2"/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</a:rPr>
              <a:t>•Колосится в поле рожь.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Там, во ржи, цветок найдешь.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ярко-синий и пушистый,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Только жаль, что не душистый</a:t>
            </a:r>
            <a:r>
              <a:rPr lang="ru-RU" sz="1600" dirty="0" smtClean="0">
                <a:effectLst/>
              </a:rPr>
              <a:t>.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(василек)</a:t>
            </a: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•</a:t>
            </a:r>
            <a:r>
              <a:rPr lang="ru-RU" sz="1600" dirty="0">
                <a:effectLst/>
              </a:rPr>
              <a:t>Стоит в саду кудряшка -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Белая рубашка,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Сердечко золотое.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Что это такое? (Ромашка)</a:t>
            </a:r>
            <a:br>
              <a:rPr lang="ru-RU" sz="1600" dirty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Белые </a:t>
            </a:r>
            <a:r>
              <a:rPr lang="ru-RU" sz="1600" dirty="0">
                <a:effectLst/>
              </a:rPr>
              <a:t>горошки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На зелёной ножке. (Ландыш)</a:t>
            </a:r>
            <a:br>
              <a:rPr lang="ru-RU" sz="1600" dirty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•</a:t>
            </a:r>
            <a:r>
              <a:rPr lang="ru-RU" sz="1600" dirty="0">
                <a:effectLst/>
              </a:rPr>
              <a:t>Я шариком пушистым белею в поле чистом,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а дунул ветерок - остался стебелек.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(Одуванчик</a:t>
            </a:r>
            <a:r>
              <a:rPr lang="ru-RU" sz="1600" dirty="0" smtClean="0">
                <a:effectLst/>
              </a:rPr>
              <a:t>)</a:t>
            </a: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1600" dirty="0" smtClean="0">
                <a:effectLst/>
              </a:rPr>
              <a:t>•</a:t>
            </a:r>
            <a:r>
              <a:rPr lang="ru-RU" sz="1600" dirty="0">
                <a:effectLst/>
              </a:rPr>
              <a:t>Голубой звонок висит,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Никогда он не звенит.</a:t>
            </a:r>
            <a:br>
              <a:rPr lang="ru-RU" sz="1600" dirty="0">
                <a:effectLst/>
              </a:rPr>
            </a:br>
            <a:r>
              <a:rPr lang="ru-RU" sz="1600" dirty="0">
                <a:effectLst/>
              </a:rPr>
              <a:t>(Колокольчик)</a:t>
            </a:r>
            <a:br>
              <a:rPr lang="ru-RU" sz="1600" dirty="0">
                <a:effectLst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323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c1/5d/c6/c15dc6e4b4212e7508b8ddcb48d3cb8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756998"/>
            <a:ext cx="3952121" cy="54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yenislayt.com/upload/c4ccd5c08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56998"/>
            <a:ext cx="3816425" cy="54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ukazka.ru/img/g/uk685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40871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773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limpopo56.ru/13196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3"/>
            <a:ext cx="31187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dn.eksmo.ru/v2/ASE000000000852649/COVER/cov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35" y="2708920"/>
            <a:ext cx="3069514" cy="38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i?id=07abda74acaf37cfe70e9b16650cdee6_l-5229243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1474"/>
            <a:ext cx="4071758" cy="27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flomaster.club/uploads/posts/2021-11/1636462016_82-flomaster-club-p-illyustratsiya-k-skazke-bazhova-kamennii-t-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38" y="2981891"/>
            <a:ext cx="2469863" cy="36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89622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</TotalTime>
  <Words>12</Words>
  <Application>Microsoft Office PowerPoint</Application>
  <PresentationFormat>Экран (4:3)</PresentationFormat>
  <Paragraphs>3</Paragraphs>
  <Slides>10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муниципальное бюджетное дошкольное образовательное учреждение «Детский сад №1» городского округа Самара   Интегрированное занятие для детей старшего возраста «Волшебная страна цветов»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Подготовил:                                                                                                                        музыкальный руководитель                                                                                                                                               Жирнова Л.Г.  </vt:lpstr>
      <vt:lpstr>Презентация PowerPoint</vt:lpstr>
      <vt:lpstr>Презентация PowerPoint</vt:lpstr>
      <vt:lpstr>Презентация PowerPoint</vt:lpstr>
      <vt:lpstr>Презентация PowerPoint</vt:lpstr>
      <vt:lpstr>•Колосится в поле рожь. Там, во ржи, цветок найдешь. ярко-синий и пушистый, Только жаль, что не душистый. (василек)  •Стоит в саду кудряшка - Белая рубашка, Сердечко золотое. Что это такое? (Ромашка)  Белые горошки На зелёной ножке. (Ландыш)  •Я шариком пушистым белею в поле чистом, а дунул ветерок - остался стебелек. (Одуванчик)  •Голубой звонок висит, Никогда он не звенит. (Колокольчик)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№1» городского округа Самара   Интегрированное занятие для детей старшего возраста «Волшебная страна цветов»                                                                             Подготовил музыкальный руководитель</dc:title>
  <dc:creator>User</dc:creator>
  <cp:lastModifiedBy>Acer</cp:lastModifiedBy>
  <cp:revision>21</cp:revision>
  <dcterms:created xsi:type="dcterms:W3CDTF">2022-07-20T09:50:41Z</dcterms:created>
  <dcterms:modified xsi:type="dcterms:W3CDTF">2022-07-21T02:44:47Z</dcterms:modified>
</cp:coreProperties>
</file>