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70" r:id="rId8"/>
    <p:sldId id="261" r:id="rId9"/>
    <p:sldId id="262" r:id="rId10"/>
    <p:sldId id="263" r:id="rId11"/>
    <p:sldId id="264" r:id="rId12"/>
    <p:sldId id="265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66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Подготовила Тимофеева А.С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/>
              <a:t>Виды изобразительного искусства</a:t>
            </a:r>
            <a:endParaRPr lang="ru-RU" sz="4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233"/>
            <a:ext cx="5904656" cy="4128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270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22412"/>
            <a:ext cx="83182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Декоративно-прикладное искусство (ДПИ)</a:t>
            </a:r>
          </a:p>
          <a:p>
            <a:r>
              <a:rPr lang="ru-RU" dirty="0"/>
              <a:t>В каждом доме живут и служат нам различные предметы. И если их коснулась рука художника, ювелира или народного умельца, то они становятся произведением декоративно – прикладного искусства. Термин появился в 18 в. от французского слова «декор» - украшение везде.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57" y="1812688"/>
            <a:ext cx="7200800" cy="457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966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332656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Дизайн</a:t>
            </a:r>
          </a:p>
          <a:p>
            <a:r>
              <a:rPr lang="ru-RU" dirty="0"/>
              <a:t>Начиная с первобытного периода можно проследить развитие этого вида искусства. (от англ. </a:t>
            </a:r>
            <a:r>
              <a:rPr lang="en-US" dirty="0"/>
              <a:t>design </a:t>
            </a:r>
            <a:r>
              <a:rPr lang="ru-RU" dirty="0" smtClean="0"/>
              <a:t> </a:t>
            </a:r>
            <a:r>
              <a:rPr lang="ru-RU" dirty="0"/>
              <a:t>проектировать, чертить, задумать, а также проект, план, рисунок) </a:t>
            </a:r>
            <a:r>
              <a:rPr lang="ru-RU" dirty="0" smtClean="0"/>
              <a:t>Деятельность </a:t>
            </a:r>
            <a:r>
              <a:rPr lang="ru-RU" dirty="0"/>
              <a:t>по проектированию эстетических свойств промышленных изделий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64" y="2060848"/>
            <a:ext cx="66675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369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476672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Театрально - декорационное </a:t>
            </a:r>
            <a:r>
              <a:rPr lang="ru-RU" b="1" dirty="0" smtClean="0"/>
              <a:t>искусство</a:t>
            </a:r>
          </a:p>
          <a:p>
            <a:endParaRPr lang="ru-RU" b="1" dirty="0"/>
          </a:p>
          <a:p>
            <a:r>
              <a:rPr lang="ru-RU" dirty="0"/>
              <a:t>Этот вид искусства включает в себя создание декорации, бутафории, костюмов, грима.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55" y="1970931"/>
            <a:ext cx="6446490" cy="429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244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1700808"/>
            <a:ext cx="5062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Спасибо за внимание!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10722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260648"/>
            <a:ext cx="7272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Изобразительное искусство – пространственное, не растянуто во времени. Оно требует двух- или трехмерного пространства. Хотя в наше время благодаря техническим возможностям появился вид искусства, включающий временное пространство (</a:t>
            </a:r>
            <a:r>
              <a:rPr lang="ru-RU" sz="2400" dirty="0" err="1"/>
              <a:t>видеоарт</a:t>
            </a:r>
            <a:r>
              <a:rPr lang="ru-RU" sz="2400" dirty="0"/>
              <a:t>).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93355"/>
            <a:ext cx="5112568" cy="38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60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6571" y="620688"/>
            <a:ext cx="66247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/>
          </a:p>
          <a:p>
            <a:r>
              <a:rPr lang="ru-RU" sz="2800" dirty="0"/>
              <a:t>Виды изобразительного искусства:</a:t>
            </a:r>
          </a:p>
          <a:p>
            <a:r>
              <a:rPr lang="ru-RU" sz="2800" dirty="0"/>
              <a:t>Архитектура</a:t>
            </a:r>
          </a:p>
          <a:p>
            <a:r>
              <a:rPr lang="ru-RU" sz="2800" dirty="0"/>
              <a:t>Живопись</a:t>
            </a:r>
          </a:p>
          <a:p>
            <a:r>
              <a:rPr lang="ru-RU" sz="2800" dirty="0"/>
              <a:t>Графика</a:t>
            </a:r>
          </a:p>
          <a:p>
            <a:r>
              <a:rPr lang="ru-RU" sz="2800" dirty="0"/>
              <a:t>Скульптура</a:t>
            </a:r>
          </a:p>
          <a:p>
            <a:r>
              <a:rPr lang="ru-RU" sz="2800" dirty="0"/>
              <a:t>Декоративно-прикладное искусство</a:t>
            </a:r>
          </a:p>
          <a:p>
            <a:r>
              <a:rPr lang="ru-RU" sz="2800" dirty="0"/>
              <a:t>Театрально-декорационное искусство</a:t>
            </a:r>
          </a:p>
          <a:p>
            <a:r>
              <a:rPr lang="ru-RU" sz="2800" dirty="0"/>
              <a:t>Дизайн</a:t>
            </a:r>
          </a:p>
        </p:txBody>
      </p:sp>
    </p:spTree>
    <p:extLst>
      <p:ext uri="{BB962C8B-B14F-4D97-AF65-F5344CB8AC3E}">
        <p14:creationId xmlns:p14="http://schemas.microsoft.com/office/powerpoint/2010/main" val="3536302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8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Архитектура</a:t>
            </a:r>
          </a:p>
          <a:p>
            <a:r>
              <a:rPr lang="ru-RU" dirty="0"/>
              <a:t>Архитектура – это искусство постройки зданий и сооружений для жизни и деятельности людей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Слово «архитектура» произошло от греческого «</a:t>
            </a:r>
            <a:r>
              <a:rPr lang="ru-RU" dirty="0" err="1"/>
              <a:t>Архус</a:t>
            </a:r>
            <a:r>
              <a:rPr lang="ru-RU" dirty="0"/>
              <a:t>» – главный, высший;</a:t>
            </a:r>
          </a:p>
          <a:p>
            <a:r>
              <a:rPr lang="ru-RU" dirty="0"/>
              <a:t>«Тектонико» - строительство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6768752" cy="451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132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72902"/>
            <a:ext cx="832025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554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643" y="548680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Живопись</a:t>
            </a:r>
          </a:p>
          <a:p>
            <a:r>
              <a:rPr lang="ru-RU" dirty="0"/>
              <a:t>Живопись – это вид изобразительного искусства, произведения которого создаются с помощью красок (темпера, масляные краски, акрил, гуашь, …).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6" y="1852067"/>
            <a:ext cx="6120680" cy="459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259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0730"/>
            <a:ext cx="7992888" cy="604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824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764704"/>
            <a:ext cx="29523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Графика</a:t>
            </a:r>
          </a:p>
          <a:p>
            <a:r>
              <a:rPr lang="ru-RU" dirty="0"/>
              <a:t>Графика – это вид изобразительного искусства, включающий рисунок и печатные изображения. «Графо» - пишу, рисую, черчу.</a:t>
            </a:r>
          </a:p>
          <a:p>
            <a:r>
              <a:rPr lang="ru-RU" dirty="0"/>
              <a:t>Рисунки выполняются карандашом, тушью, сепией, сангиной…</a:t>
            </a:r>
          </a:p>
          <a:p>
            <a:r>
              <a:rPr lang="ru-RU" dirty="0"/>
              <a:t>Печатные изображения – гравюры, литография, ксилография, монотипия.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605086"/>
            <a:ext cx="5328592" cy="5727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04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22412"/>
            <a:ext cx="83182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Скульптура</a:t>
            </a:r>
          </a:p>
          <a:p>
            <a:r>
              <a:rPr lang="ru-RU" dirty="0"/>
              <a:t>Термин произошел от латинского «</a:t>
            </a:r>
            <a:r>
              <a:rPr lang="ru-RU" dirty="0" err="1"/>
              <a:t>sculpere</a:t>
            </a:r>
            <a:r>
              <a:rPr lang="ru-RU" dirty="0"/>
              <a:t>» - вырезать, высекать.</a:t>
            </a:r>
          </a:p>
          <a:p>
            <a:r>
              <a:rPr lang="ru-RU" dirty="0"/>
              <a:t>В отличие от живописи и графики, в скульптуре присутствует объем.</a:t>
            </a:r>
          </a:p>
          <a:p>
            <a:r>
              <a:rPr lang="ru-RU" dirty="0"/>
              <a:t>Скульптура – это объемное изображение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Материалы: кость, камень, дерево, глина, металл, воск…</a:t>
            </a:r>
          </a:p>
          <a:p>
            <a:r>
              <a:rPr lang="ru-RU" dirty="0"/>
              <a:t>Скульптура – один из самых древних видов искусства.</a:t>
            </a:r>
          </a:p>
          <a:p>
            <a:r>
              <a:rPr lang="ru-RU" dirty="0"/>
              <a:t>Первые скульптурные произведения являлись идолами, оберегами, изображали древних богов.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291" y="2622352"/>
            <a:ext cx="5630731" cy="37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219609"/>
      </p:ext>
    </p:extLst>
  </p:cSld>
  <p:clrMapOvr>
    <a:masterClrMapping/>
  </p:clrMapOvr>
</p:sld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23</TotalTime>
  <Words>338</Words>
  <Application>Microsoft Office PowerPoint</Application>
  <PresentationFormat>Экран (4:3)</PresentationFormat>
  <Paragraphs>37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Паркет</vt:lpstr>
      <vt:lpstr>Виды изобразительного искусства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Виды изобразительного искусства</dc:title>
  <dc:creator>1</dc:creator>
  <cp:lastModifiedBy>1</cp:lastModifiedBy>
  <cp:revision>11</cp:revision>
  <dcterms:created xsi:type="dcterms:W3CDTF">2022-07-20T05:04:46Z</dcterms:created>
  <dcterms:modified xsi:type="dcterms:W3CDTF">2022-07-20T06:09:24Z</dcterms:modified>
</cp:coreProperties>
</file>