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viewprops.xml" ContentType="application/vnd.openxmlformats-officedocument.presentationml.viewProps+xml"/>
  <Override PartName="/ppt/slides/slide12.xml" ContentType="application/vnd.openxmlformats-officedocument.presentationml.slide+xml"/>
  <Override PartName="/docprops/app.xml" ContentType="application/vnd.openxmlformats-officedocument.extended-properties+xml"/>
  <Override PartName="/ppt/presprops.xml" ContentType="application/vnd.openxmlformats-officedocument.presentationml.presProps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20" y="12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FC40296-EAF8-479B-8314-5F3729505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1292C8-5CC9-4A08-820A-17F3D36BB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9285CF6-E08F-43E4-9F45-93413C7D5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6D64BC-BAAE-4B91-ABAF-48F56AD2F1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9717B7-8276-452E-8030-C9D548882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59A6DC-16BD-4F42-A7B2-4C2D544474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7B00961-BB3D-421A-A5CD-49819E61D5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AB6908-849D-4FC1-A2C4-7831684629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A504D35-0C08-41B0-BDCA-6A2A0D5B5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F1CBA6-3651-4E07-8472-8A76F9838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A7DB630-2CEA-4CBE-B10E-685B065D1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C17119-B37E-4061-A926-A533B880E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F4E179-4379-47CD-B4A3-062E5C0F5F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3BBEFB2-FA4D-4E5E-8C22-B0F74B1C01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87B4F36-5E36-416D-9C29-2004E3C76326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17E291-0E10-4F81-AE88-F723A523D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4F36-5E36-416D-9C29-2004E3C76326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E291-0E10-4F81-AE88-F723A523D9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</cp:revision>
  <dcterms:created xsi:type="dcterms:W3CDTF">2020-04-22T18:16:39Z</dcterms:created>
  <dcterms:modified xsi:type="dcterms:W3CDTF">2022-06-30T02:49:28Z</dcterms:modified>
</cp:coreProperties>
</file>