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406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136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13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32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07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59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747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427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613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96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BA3B9-EEFB-4B13-9B31-34C9B22B45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40861"/>
            <a:ext cx="9144000" cy="2387600"/>
          </a:xfrm>
        </p:spPr>
        <p:txBody>
          <a:bodyPr/>
          <a:lstStyle/>
          <a:p>
            <a:r>
              <a:rPr lang="ru-RU" b="1" dirty="0" smtClean="0"/>
              <a:t>Тема: </a:t>
            </a:r>
            <a:r>
              <a:rPr lang="ru-RU" b="1" dirty="0" smtClean="0">
                <a:solidFill>
                  <a:srgbClr val="C00000"/>
                </a:solidFill>
              </a:rPr>
              <a:t>Холодные </a:t>
            </a:r>
            <a:r>
              <a:rPr lang="ru-RU" b="1" dirty="0">
                <a:solidFill>
                  <a:srgbClr val="C00000"/>
                </a:solidFill>
              </a:rPr>
              <a:t>закуски из овощей и грибов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FBCBBA-4AF2-49A6-B702-2D3A708F2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9818" y="4748348"/>
            <a:ext cx="6882844" cy="1905000"/>
          </a:xfrm>
        </p:spPr>
        <p:txBody>
          <a:bodyPr/>
          <a:lstStyle/>
          <a:p>
            <a:pPr lvl="0" algn="r" fontAlgn="base"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ru-RU" dirty="0">
                <a:latin typeface="Constantia"/>
              </a:rPr>
              <a:t>Выполнила: Студентка </a:t>
            </a:r>
            <a:r>
              <a:rPr lang="ru-RU" dirty="0" smtClean="0">
                <a:latin typeface="Constantia"/>
              </a:rPr>
              <a:t>3 курса Великая К.О. </a:t>
            </a:r>
            <a:endParaRPr lang="ru-RU" dirty="0">
              <a:latin typeface="Constantia"/>
            </a:endParaRPr>
          </a:p>
          <a:p>
            <a:pPr lvl="0" algn="r" fontAlgn="base"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ru-RU" dirty="0">
                <a:latin typeface="Constantia"/>
              </a:rPr>
              <a:t>Преподаватель: Краснокутская И.А.</a:t>
            </a:r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80597" y="679572"/>
            <a:ext cx="5881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charset="0"/>
                <a:cs typeface="Arial" charset="0"/>
              </a:rPr>
              <a:t>ОГАПОУ «</a:t>
            </a:r>
            <a:r>
              <a:rPr lang="ru-RU" dirty="0" err="1">
                <a:latin typeface="Arial" charset="0"/>
                <a:cs typeface="Arial" charset="0"/>
              </a:rPr>
              <a:t>Борисовский</a:t>
            </a:r>
            <a:r>
              <a:rPr lang="ru-RU" dirty="0">
                <a:latin typeface="Arial" charset="0"/>
                <a:cs typeface="Arial" charset="0"/>
              </a:rPr>
              <a:t> </a:t>
            </a:r>
            <a:r>
              <a:rPr lang="ru-RU" dirty="0" err="1">
                <a:latin typeface="Arial" charset="0"/>
                <a:cs typeface="Arial" charset="0"/>
              </a:rPr>
              <a:t>агромеханический</a:t>
            </a:r>
            <a:r>
              <a:rPr lang="ru-RU" dirty="0">
                <a:latin typeface="Arial" charset="0"/>
                <a:cs typeface="Arial" charset="0"/>
              </a:rPr>
              <a:t> техникум»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5096" y="3394055"/>
            <a:ext cx="7910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УП 03 </a:t>
            </a:r>
            <a:r>
              <a:rPr lang="ru-RU" dirty="0"/>
              <a:t>Приготовление, оформление и подготовка к реализации холодных блюд, кулинарных изделий, закусок, разнообразного ассортимента.</a:t>
            </a:r>
          </a:p>
        </p:txBody>
      </p:sp>
    </p:spTree>
    <p:extLst>
      <p:ext uri="{BB962C8B-B14F-4D97-AF65-F5344CB8AC3E}">
        <p14:creationId xmlns:p14="http://schemas.microsoft.com/office/powerpoint/2010/main" val="1296563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F28AA-6A67-440E-8A45-8EB30A0AE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Салат из печеных овощей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18C961-E36E-4324-85CA-DCA36C285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90360" y="1581785"/>
            <a:ext cx="5181600" cy="4351338"/>
          </a:xfrm>
        </p:spPr>
        <p:txBody>
          <a:bodyPr/>
          <a:lstStyle/>
          <a:p>
            <a:r>
              <a:rPr lang="ru-RU" dirty="0"/>
              <a:t>Баклажан – 80 г (кубиком)</a:t>
            </a:r>
          </a:p>
          <a:p>
            <a:r>
              <a:rPr lang="ru-RU" dirty="0"/>
              <a:t>Красный перец – 70 г (кубиком)</a:t>
            </a:r>
          </a:p>
          <a:p>
            <a:r>
              <a:rPr lang="ru-RU" dirty="0"/>
              <a:t>Помидор – 70 г (кубиком)</a:t>
            </a:r>
          </a:p>
          <a:p>
            <a:r>
              <a:rPr lang="ru-RU" dirty="0"/>
              <a:t>Чеснок – 19 г (мелко измельчить)</a:t>
            </a:r>
          </a:p>
          <a:p>
            <a:r>
              <a:rPr lang="ru-RU" dirty="0"/>
              <a:t>Уксус 9% – по вкусу</a:t>
            </a:r>
          </a:p>
          <a:p>
            <a:r>
              <a:rPr lang="ru-RU" dirty="0"/>
              <a:t>Оливковое масло – 20 г</a:t>
            </a:r>
          </a:p>
          <a:p>
            <a:r>
              <a:rPr lang="ru-RU" dirty="0"/>
              <a:t>Черный перец – по вкусу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4C5B86E-25DA-4DD4-B156-1CCF34A220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715" y="2181157"/>
            <a:ext cx="5181600" cy="31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78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221DE7-F3B4-4423-AFA8-82B97F65E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Салат "Таежный"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82D264-64D1-4A18-B219-32B73DE28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1091" y="1425030"/>
            <a:ext cx="5181600" cy="435133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Картофель – 240 г (кубиком)</a:t>
            </a:r>
          </a:p>
          <a:p>
            <a:r>
              <a:rPr lang="ru-RU" dirty="0"/>
              <a:t>Морковь – 120 г (кубиком)</a:t>
            </a:r>
          </a:p>
          <a:p>
            <a:r>
              <a:rPr lang="ru-RU" dirty="0"/>
              <a:t>Грузди – 200 г (ломтиком)</a:t>
            </a:r>
          </a:p>
          <a:p>
            <a:r>
              <a:rPr lang="ru-RU" dirty="0"/>
              <a:t>Клюква (свежая) – 150 г</a:t>
            </a:r>
          </a:p>
          <a:p>
            <a:r>
              <a:rPr lang="ru-RU" dirty="0"/>
              <a:t>Лук зеленый – 70 г (мелко измельчить)</a:t>
            </a:r>
          </a:p>
          <a:p>
            <a:r>
              <a:rPr lang="ru-RU" dirty="0"/>
              <a:t>Укроп – 50 г (мелко измельчить)</a:t>
            </a:r>
          </a:p>
          <a:p>
            <a:r>
              <a:rPr lang="ru-RU" dirty="0"/>
              <a:t>Петрушка – 60 г (мелко измельчить)</a:t>
            </a:r>
          </a:p>
          <a:p>
            <a:r>
              <a:rPr lang="ru-RU" dirty="0"/>
              <a:t>Горошек зеленый (консервированный) - 150 г</a:t>
            </a:r>
          </a:p>
          <a:p>
            <a:r>
              <a:rPr lang="ru-RU" dirty="0"/>
              <a:t>Масло растительное - 30 г</a:t>
            </a:r>
          </a:p>
          <a:p>
            <a:r>
              <a:rPr lang="ru-RU" dirty="0"/>
              <a:t>Соль – по вкусу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E86FAF1-4D13-43DE-B595-117FDBA3A7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8120" y="1793315"/>
            <a:ext cx="5181600" cy="388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10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5709" y="2272302"/>
            <a:ext cx="10515600" cy="1325563"/>
          </a:xfrm>
        </p:spPr>
        <p:txBody>
          <a:bodyPr>
            <a:noAutofit/>
          </a:bodyPr>
          <a:lstStyle/>
          <a:p>
            <a:r>
              <a:rPr lang="ru-RU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9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80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B26D2-C829-4CA8-9017-6A63DA11D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Содержание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D7D56F-C7F2-47D8-A08F-08B8C9B29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947545"/>
            <a:ext cx="10515600" cy="4351338"/>
          </a:xfrm>
        </p:spPr>
        <p:txBody>
          <a:bodyPr/>
          <a:lstStyle/>
          <a:p>
            <a:r>
              <a:rPr lang="ru-RU" dirty="0"/>
              <a:t>Введение</a:t>
            </a:r>
          </a:p>
          <a:p>
            <a:r>
              <a:rPr lang="ru-RU" dirty="0"/>
              <a:t>Обработка овощей</a:t>
            </a:r>
          </a:p>
          <a:p>
            <a:r>
              <a:rPr lang="ru-RU" dirty="0"/>
              <a:t>Обработка грибов</a:t>
            </a:r>
          </a:p>
          <a:p>
            <a:r>
              <a:rPr lang="ru-RU" dirty="0"/>
              <a:t>Ассортимент</a:t>
            </a:r>
          </a:p>
        </p:txBody>
      </p:sp>
    </p:spTree>
    <p:extLst>
      <p:ext uri="{BB962C8B-B14F-4D97-AF65-F5344CB8AC3E}">
        <p14:creationId xmlns:p14="http://schemas.microsoft.com/office/powerpoint/2010/main" val="2397748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221EB3-2FB3-469E-8492-071D18EB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В</a:t>
            </a:r>
            <a:r>
              <a:rPr lang="ru-RU" b="1" dirty="0" smtClean="0">
                <a:solidFill>
                  <a:srgbClr val="C00000"/>
                </a:solidFill>
              </a:rPr>
              <a:t>ведение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94BE16-18DD-4D41-8C06-CC2E728A6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2017" y="1027906"/>
            <a:ext cx="5181600" cy="435133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Овощи — съедобная часть растений, играющая огромную роль в рационе человека. К овощам можно отнести большую группу — кроме круп, орехов, фруктов, грибов и некоторых ягод.</a:t>
            </a:r>
          </a:p>
          <a:p>
            <a:r>
              <a:rPr lang="ru-RU" dirty="0"/>
              <a:t>Грибы - это очень большая в природе группа растительных организмов. Грибы – съедобное чудо природы.</a:t>
            </a:r>
          </a:p>
          <a:p>
            <a:r>
              <a:rPr lang="ru-RU" dirty="0"/>
              <a:t>Для приготовления холодных блюд и закусок из овощей и грибов используют свежие, вареные, соленые и маринованные овощи, грибы и зелень.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61341FD-86D9-4CF7-82A5-3E30D43EF1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9302" y="1987341"/>
            <a:ext cx="5181600" cy="345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38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8C74F2-CCA2-49F3-A5FC-1A60A6CE6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Обработка овощей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8B8ADD-953A-4ABE-B3DA-6286ACAD8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5857" y="1375428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Овощи и зелень подвергают механической кулинарной обработке. Их ополаскивают холодной кипяченой водой, если в дальнейшем используют без кулинарной обработки.</a:t>
            </a:r>
          </a:p>
          <a:p>
            <a:r>
              <a:rPr lang="ru-RU" dirty="0"/>
              <a:t>Картофель и морковь варят очищенными, свеклу - в </a:t>
            </a:r>
            <a:r>
              <a:rPr lang="ru-RU" dirty="0" err="1"/>
              <a:t>кожище</a:t>
            </a:r>
            <a:r>
              <a:rPr lang="ru-RU" dirty="0"/>
              <a:t>, кукурузу - початками, не снимая листьев, стручки фасоли - нарезанными, лопаточки гороха - целыми, сушеные овощи предварительно замачивают.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099F42-A1B0-4704-8295-6D1136452F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9046" y="2058106"/>
            <a:ext cx="5181600" cy="34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66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9B9946E-D2AC-40C1-B9CC-983F758A2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06486" y="4354"/>
            <a:ext cx="4876800" cy="5334000"/>
          </a:xfrm>
        </p:spPr>
        <p:txBody>
          <a:bodyPr>
            <a:noAutofit/>
          </a:bodyPr>
          <a:lstStyle/>
          <a:p>
            <a:r>
              <a:rPr lang="ru-RU" sz="2000" dirty="0"/>
              <a:t>При варке овощи закладывают в кипящую воду или заливают водой (в зависимости от вида овощей), добавляют соль (на 1 л. воды 10г. соли) и варят при закрытой крышке. Вода должна покрыть овощи на 1 - 2 см., так как при варке в большом количестве воды происходят большие потери растворимых пищевых веществ</a:t>
            </a:r>
          </a:p>
          <a:p>
            <a:r>
              <a:rPr lang="ru-RU" sz="2000" dirty="0"/>
              <a:t>Свеклу, морковь и зеленый горошек варят без соли, чтобы не ухудшились вкусовые качества и не замедлялся процесс варки. Зеленые стручки фасоли, гороха, листья шпината, спаржу и артишоки варят в большом количестве бурно кипящей воды (3-4 л на 1 кг овощей) и при открытой крышке для сохранения цвета. Быстрозамороженные овощи, не размораживая, кладут в кипящую воду. Консервированные овощи прогревают вместе с отваром, а затем отвар сливают и используют для приготовления супов и соусов.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1D242E-E703-4434-A449-28854C977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053" y="3191692"/>
            <a:ext cx="4170318" cy="31880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A173A2-F02E-4F81-AC89-A4C282BD0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58" y="152247"/>
            <a:ext cx="4340311" cy="289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29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DE0F1-69B5-42EE-89EE-5791E28D7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Обработка грибов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C9E77B-65A9-4698-B55F-1A50F879FE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8737" y="1625328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Грибы сразу подвергают обработке, так как они быстро портятся. Первичная обработка грибов состоит из следующих операций: очистка, промывания, сортировки и нарезки.</a:t>
            </a:r>
          </a:p>
          <a:p>
            <a:r>
              <a:rPr lang="ru-RU" dirty="0"/>
              <a:t>При обработке свежих грибов необходимо внимательно отбирать их, так как некоторые из них имеют сходство с несъедобными и ядовитыми грибами.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5F4345-C5CD-40BE-8718-5930291038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9417" y="2072933"/>
            <a:ext cx="5181600" cy="3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0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FC160C2-6FD3-42A5-8740-FAC8C8457D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8406" y="335692"/>
            <a:ext cx="4876800" cy="5012724"/>
          </a:xfrm>
        </p:spPr>
        <p:txBody>
          <a:bodyPr>
            <a:noAutofit/>
          </a:bodyPr>
          <a:lstStyle/>
          <a:p>
            <a:r>
              <a:rPr lang="ru-RU" sz="2000" dirty="0"/>
              <a:t>Белые грибы, подосиновики, подберезовики, лисички, сыроежки обрабатываются одинаково: очищают от листьев, хвои и травинок, отрезают нижнюю часть ножки и поврежденные места, соскабливают загрязненную кожицу и тщательно промывают 3-4 раза. При обработке сыроежек со шляпки снимают кожицу. Для этого их предварительно ошпаривают кипятком. У маслят зачищают ножки и отрезают шляпки, вырезают испорченные и червивые места, со шляпки снимают слизистую кожицу и промывают.</a:t>
            </a:r>
          </a:p>
          <a:p>
            <a:r>
              <a:rPr lang="ru-RU" sz="2000" dirty="0"/>
              <a:t>При обработке у шампиньонов удаляют пленку, закрывающую пластинки, зачищают корень, снимают кожицу со шляпки и промывают в воде с добавлением лимонной кислоты или уксуса, чтобы они не потемнели.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F7E78B-E9B6-467E-A447-C951EA98B9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85846" y="3357566"/>
            <a:ext cx="4176112" cy="27840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969383-A784-4142-8505-4B600B48C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53" y="335692"/>
            <a:ext cx="3707027" cy="27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10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2BA8-279F-4733-8C7D-2A6A3A5E9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Греческий салат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518C61-E6B0-4E02-84BF-A17EA95D7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38108" y="1469993"/>
            <a:ext cx="5181600" cy="435133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Помидоры – 300 г (ломтикам)</a:t>
            </a:r>
          </a:p>
          <a:p>
            <a:r>
              <a:rPr lang="ru-RU" dirty="0"/>
              <a:t>Огурцы – 200 г (ломтикам)</a:t>
            </a:r>
          </a:p>
          <a:p>
            <a:r>
              <a:rPr lang="ru-RU" dirty="0"/>
              <a:t>Сладкий красный перец – 70 г (соломкой)</a:t>
            </a:r>
          </a:p>
          <a:p>
            <a:r>
              <a:rPr lang="ru-RU" dirty="0"/>
              <a:t>Красный лук – 80 г (полукольцами)</a:t>
            </a:r>
          </a:p>
          <a:p>
            <a:r>
              <a:rPr lang="ru-RU" dirty="0"/>
              <a:t>Маслины – 80 г (колечками и на украшение)</a:t>
            </a:r>
          </a:p>
          <a:p>
            <a:r>
              <a:rPr lang="ru-RU" dirty="0"/>
              <a:t>Сыр «Фета» – 200 г (кубикам)</a:t>
            </a:r>
          </a:p>
          <a:p>
            <a:r>
              <a:rPr lang="ru-RU" dirty="0"/>
              <a:t>Черный перец – по вкусу</a:t>
            </a:r>
          </a:p>
          <a:p>
            <a:r>
              <a:rPr lang="ru-RU" dirty="0"/>
              <a:t>Орегано – по вкусу</a:t>
            </a:r>
          </a:p>
          <a:p>
            <a:r>
              <a:rPr lang="ru-RU" dirty="0"/>
              <a:t>Оливковое масло – 40 г</a:t>
            </a:r>
          </a:p>
          <a:p>
            <a:r>
              <a:rPr lang="ru-RU" dirty="0"/>
              <a:t>Соль – по вкусу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6A388D-507C-48A4-B5DD-B0249F5D03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5469" y="1998377"/>
            <a:ext cx="5181600" cy="364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60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E7E6E-D90A-4AC5-97B3-E586349CC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Л</a:t>
            </a:r>
            <a:r>
              <a:rPr lang="ru-RU" b="1" dirty="0" smtClean="0">
                <a:solidFill>
                  <a:srgbClr val="C00000"/>
                </a:solidFill>
              </a:rPr>
              <a:t>обио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417028-5D3F-4490-8DEC-83F77A318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68440" y="1390197"/>
            <a:ext cx="5181600" cy="4351338"/>
          </a:xfrm>
        </p:spPr>
        <p:txBody>
          <a:bodyPr>
            <a:normAutofit fontScale="92500"/>
          </a:bodyPr>
          <a:lstStyle/>
          <a:p>
            <a:r>
              <a:rPr lang="ru-RU" dirty="0"/>
              <a:t>Красная фасоль – 500 г</a:t>
            </a:r>
          </a:p>
          <a:p>
            <a:r>
              <a:rPr lang="ru-RU" dirty="0"/>
              <a:t>Соль – по вкусу</a:t>
            </a:r>
          </a:p>
          <a:p>
            <a:r>
              <a:rPr lang="ru-RU" dirty="0"/>
              <a:t>Хмели-</a:t>
            </a:r>
            <a:r>
              <a:rPr lang="ru-RU" dirty="0" err="1"/>
              <a:t>сунели</a:t>
            </a:r>
            <a:r>
              <a:rPr lang="ru-RU" dirty="0"/>
              <a:t> – 10 г</a:t>
            </a:r>
          </a:p>
          <a:p>
            <a:r>
              <a:rPr lang="ru-RU" dirty="0"/>
              <a:t>Чеснок – 18 г (мелко измельчить)</a:t>
            </a:r>
          </a:p>
          <a:p>
            <a:r>
              <a:rPr lang="ru-RU" dirty="0"/>
              <a:t>Кориандр – 10 г</a:t>
            </a:r>
          </a:p>
          <a:p>
            <a:r>
              <a:rPr lang="ru-RU" dirty="0"/>
              <a:t>Кинза – 10 г (мелко измельчить)</a:t>
            </a:r>
          </a:p>
          <a:p>
            <a:r>
              <a:rPr lang="ru-RU" dirty="0"/>
              <a:t>Лук – 100 г (мелко измельчить)</a:t>
            </a:r>
          </a:p>
          <a:p>
            <a:r>
              <a:rPr lang="ru-RU" dirty="0"/>
              <a:t>Молотый красный перец – по вкусу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48BCE1-ED5F-43C8-B3AC-575D87303D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9082" y="1799499"/>
            <a:ext cx="46673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10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</TotalTime>
  <Words>737</Words>
  <Application>Microsoft Office PowerPoint</Application>
  <PresentationFormat>Широкоэкранный</PresentationFormat>
  <Paragraphs>64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Constantia</vt:lpstr>
      <vt:lpstr>Times New Roman</vt:lpstr>
      <vt:lpstr>Тема Office</vt:lpstr>
      <vt:lpstr>Тема: Холодные закуски из овощей и грибов</vt:lpstr>
      <vt:lpstr>Содержание</vt:lpstr>
      <vt:lpstr>Введение</vt:lpstr>
      <vt:lpstr>Обработка овощей</vt:lpstr>
      <vt:lpstr>Презентация PowerPoint</vt:lpstr>
      <vt:lpstr>Обработка грибов</vt:lpstr>
      <vt:lpstr>Презентация PowerPoint</vt:lpstr>
      <vt:lpstr>Греческий салат</vt:lpstr>
      <vt:lpstr>Лобио</vt:lpstr>
      <vt:lpstr>Салат из печеных овощей</vt:lpstr>
      <vt:lpstr>Салат "Таежный"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Холодные закуски из овощей и грибов</dc:title>
  <dc:creator>Джон Сноу</dc:creator>
  <cp:lastModifiedBy>User</cp:lastModifiedBy>
  <cp:revision>14</cp:revision>
  <dcterms:created xsi:type="dcterms:W3CDTF">2018-12-08T10:55:37Z</dcterms:created>
  <dcterms:modified xsi:type="dcterms:W3CDTF">2022-06-29T13:32:09Z</dcterms:modified>
</cp:coreProperties>
</file>