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9" r:id="rId9"/>
    <p:sldId id="266" r:id="rId10"/>
    <p:sldId id="267" r:id="rId11"/>
    <p:sldId id="268" r:id="rId12"/>
    <p:sldId id="26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22AD1-5C50-4345-B5AA-E47FCA721D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264BE-2467-4B1E-9960-5398E8C07BA9}">
      <dgm:prSet phldrT="[Текст]"/>
      <dgm:spPr/>
      <dgm:t>
        <a:bodyPr/>
        <a:lstStyle/>
        <a:p>
          <a:r>
            <a:rPr lang="ru-RU" dirty="0"/>
            <a:t>Холодные закуски</a:t>
          </a:r>
        </a:p>
      </dgm:t>
    </dgm:pt>
    <dgm:pt modelId="{456EF8D8-7BF8-4569-9C96-4B82D2D4FF14}" type="parTrans" cxnId="{D690E5C2-D9D3-44FB-B1E6-E3033AD32580}">
      <dgm:prSet/>
      <dgm:spPr/>
      <dgm:t>
        <a:bodyPr/>
        <a:lstStyle/>
        <a:p>
          <a:endParaRPr lang="ru-RU"/>
        </a:p>
      </dgm:t>
    </dgm:pt>
    <dgm:pt modelId="{5DC5A478-BC15-455E-ABF7-0D451FAA4C2B}" type="sibTrans" cxnId="{D690E5C2-D9D3-44FB-B1E6-E3033AD32580}">
      <dgm:prSet/>
      <dgm:spPr/>
      <dgm:t>
        <a:bodyPr/>
        <a:lstStyle/>
        <a:p>
          <a:endParaRPr lang="ru-RU"/>
        </a:p>
      </dgm:t>
    </dgm:pt>
    <dgm:pt modelId="{1E293EE2-8E1A-4127-818D-2B5EB26118E3}">
      <dgm:prSet phldrT="[Текст]"/>
      <dgm:spPr/>
      <dgm:t>
        <a:bodyPr/>
        <a:lstStyle/>
        <a:p>
          <a:r>
            <a:rPr lang="ru-RU" dirty="0"/>
            <a:t>Блюда и закуски из мяса и птицы</a:t>
          </a:r>
        </a:p>
      </dgm:t>
    </dgm:pt>
    <dgm:pt modelId="{036CBD23-45CB-4CBE-8673-F68876AB191A}" type="parTrans" cxnId="{EB77221C-1488-4327-95F2-ECC057C06E63}">
      <dgm:prSet/>
      <dgm:spPr/>
      <dgm:t>
        <a:bodyPr/>
        <a:lstStyle/>
        <a:p>
          <a:endParaRPr lang="ru-RU"/>
        </a:p>
      </dgm:t>
    </dgm:pt>
    <dgm:pt modelId="{434B8CE6-E329-4E15-908A-603236640DFA}" type="sibTrans" cxnId="{EB77221C-1488-4327-95F2-ECC057C06E63}">
      <dgm:prSet/>
      <dgm:spPr/>
      <dgm:t>
        <a:bodyPr/>
        <a:lstStyle/>
        <a:p>
          <a:endParaRPr lang="ru-RU"/>
        </a:p>
      </dgm:t>
    </dgm:pt>
    <dgm:pt modelId="{591464A2-7FF1-4066-8350-5A256DDF9F70}">
      <dgm:prSet phldrT="[Текст]"/>
      <dgm:spPr/>
      <dgm:t>
        <a:bodyPr/>
        <a:lstStyle/>
        <a:p>
          <a:r>
            <a:rPr lang="ru-RU" dirty="0"/>
            <a:t>Бутерброды</a:t>
          </a:r>
        </a:p>
      </dgm:t>
    </dgm:pt>
    <dgm:pt modelId="{0B8FE470-9988-46C5-B376-CEADB781B663}" type="sibTrans" cxnId="{FE531DE5-B4AB-45EA-A82C-D993F10254ED}">
      <dgm:prSet/>
      <dgm:spPr/>
      <dgm:t>
        <a:bodyPr/>
        <a:lstStyle/>
        <a:p>
          <a:endParaRPr lang="ru-RU"/>
        </a:p>
      </dgm:t>
    </dgm:pt>
    <dgm:pt modelId="{7538AFB0-FC9A-4E62-8BC4-5B4C03BA6BC2}" type="parTrans" cxnId="{FE531DE5-B4AB-45EA-A82C-D993F10254ED}">
      <dgm:prSet/>
      <dgm:spPr/>
      <dgm:t>
        <a:bodyPr/>
        <a:lstStyle/>
        <a:p>
          <a:endParaRPr lang="ru-RU"/>
        </a:p>
      </dgm:t>
    </dgm:pt>
    <dgm:pt modelId="{C1590B4F-8A7D-4078-AFCA-BFFE3020D7E7}">
      <dgm:prSet phldrT="[Текст]"/>
      <dgm:spPr/>
      <dgm:t>
        <a:bodyPr/>
        <a:lstStyle/>
        <a:p>
          <a:r>
            <a:rPr lang="ru-RU" dirty="0"/>
            <a:t>Салаты</a:t>
          </a:r>
        </a:p>
      </dgm:t>
    </dgm:pt>
    <dgm:pt modelId="{14E64B9A-BC37-44C2-993C-6FB0BED7B7C8}" type="sibTrans" cxnId="{8FCA6F07-7924-402D-96B2-96AD4DE73520}">
      <dgm:prSet/>
      <dgm:spPr/>
      <dgm:t>
        <a:bodyPr/>
        <a:lstStyle/>
        <a:p>
          <a:endParaRPr lang="ru-RU"/>
        </a:p>
      </dgm:t>
    </dgm:pt>
    <dgm:pt modelId="{25E8DA0E-752E-4A58-8F6F-414BA8129B46}" type="parTrans" cxnId="{8FCA6F07-7924-402D-96B2-96AD4DE73520}">
      <dgm:prSet/>
      <dgm:spPr/>
      <dgm:t>
        <a:bodyPr/>
        <a:lstStyle/>
        <a:p>
          <a:endParaRPr lang="ru-RU"/>
        </a:p>
      </dgm:t>
    </dgm:pt>
    <dgm:pt modelId="{533E327C-2273-44A2-82D4-18B6E2172832}" type="pres">
      <dgm:prSet presAssocID="{E6422AD1-5C50-4345-B5AA-E47FCA721D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6B8288-19AB-4F07-9004-46F58BBE3CDC}" type="pres">
      <dgm:prSet presAssocID="{CDA264BE-2467-4B1E-9960-5398E8C07BA9}" presName="hierRoot1" presStyleCnt="0">
        <dgm:presLayoutVars>
          <dgm:hierBranch val="init"/>
        </dgm:presLayoutVars>
      </dgm:prSet>
      <dgm:spPr/>
    </dgm:pt>
    <dgm:pt modelId="{D45591CB-45F8-40CD-AE53-57BA75FD66A8}" type="pres">
      <dgm:prSet presAssocID="{CDA264BE-2467-4B1E-9960-5398E8C07BA9}" presName="rootComposite1" presStyleCnt="0"/>
      <dgm:spPr/>
    </dgm:pt>
    <dgm:pt modelId="{2C4379C5-354E-45E9-B8CB-5DC01A9B36C2}" type="pres">
      <dgm:prSet presAssocID="{CDA264BE-2467-4B1E-9960-5398E8C07BA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9837BA-C024-4C6E-9C38-FD9EDD8472DD}" type="pres">
      <dgm:prSet presAssocID="{CDA264BE-2467-4B1E-9960-5398E8C07B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D8F323-B0B9-4BFB-8BAD-BCAEC7FF74B4}" type="pres">
      <dgm:prSet presAssocID="{CDA264BE-2467-4B1E-9960-5398E8C07BA9}" presName="hierChild2" presStyleCnt="0"/>
      <dgm:spPr/>
    </dgm:pt>
    <dgm:pt modelId="{904D6CE9-4424-4C77-822F-1A2C2A895789}" type="pres">
      <dgm:prSet presAssocID="{7538AFB0-FC9A-4E62-8BC4-5B4C03BA6BC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F0D8F9F-468D-4567-BB94-9DA3A6923F48}" type="pres">
      <dgm:prSet presAssocID="{591464A2-7FF1-4066-8350-5A256DDF9F70}" presName="hierRoot2" presStyleCnt="0">
        <dgm:presLayoutVars>
          <dgm:hierBranch val="init"/>
        </dgm:presLayoutVars>
      </dgm:prSet>
      <dgm:spPr/>
    </dgm:pt>
    <dgm:pt modelId="{43442010-2F33-4505-9739-4B3EE53266C5}" type="pres">
      <dgm:prSet presAssocID="{591464A2-7FF1-4066-8350-5A256DDF9F70}" presName="rootComposite" presStyleCnt="0"/>
      <dgm:spPr/>
    </dgm:pt>
    <dgm:pt modelId="{51A1FBCC-227D-45DC-990B-727DE82EDFBE}" type="pres">
      <dgm:prSet presAssocID="{591464A2-7FF1-4066-8350-5A256DDF9F7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7296E2-F003-4BA4-A5BD-C2EF569D33CF}" type="pres">
      <dgm:prSet presAssocID="{591464A2-7FF1-4066-8350-5A256DDF9F70}" presName="rootConnector" presStyleLbl="node2" presStyleIdx="0" presStyleCnt="3"/>
      <dgm:spPr/>
      <dgm:t>
        <a:bodyPr/>
        <a:lstStyle/>
        <a:p>
          <a:endParaRPr lang="ru-RU"/>
        </a:p>
      </dgm:t>
    </dgm:pt>
    <dgm:pt modelId="{957825CE-9E7B-4A12-8B23-5434353C0600}" type="pres">
      <dgm:prSet presAssocID="{591464A2-7FF1-4066-8350-5A256DDF9F70}" presName="hierChild4" presStyleCnt="0"/>
      <dgm:spPr/>
    </dgm:pt>
    <dgm:pt modelId="{5B69FA86-2315-4F6C-8C65-2D6F0B70D792}" type="pres">
      <dgm:prSet presAssocID="{591464A2-7FF1-4066-8350-5A256DDF9F70}" presName="hierChild5" presStyleCnt="0"/>
      <dgm:spPr/>
    </dgm:pt>
    <dgm:pt modelId="{26915566-D3C1-49BF-A73B-C892A53DD842}" type="pres">
      <dgm:prSet presAssocID="{25E8DA0E-752E-4A58-8F6F-414BA8129B4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37D568E-EC64-4534-B8EF-A0C3F3072797}" type="pres">
      <dgm:prSet presAssocID="{C1590B4F-8A7D-4078-AFCA-BFFE3020D7E7}" presName="hierRoot2" presStyleCnt="0">
        <dgm:presLayoutVars>
          <dgm:hierBranch val="init"/>
        </dgm:presLayoutVars>
      </dgm:prSet>
      <dgm:spPr/>
    </dgm:pt>
    <dgm:pt modelId="{A27DC8F1-DF9A-45D8-8193-2705C68AC2C9}" type="pres">
      <dgm:prSet presAssocID="{C1590B4F-8A7D-4078-AFCA-BFFE3020D7E7}" presName="rootComposite" presStyleCnt="0"/>
      <dgm:spPr/>
    </dgm:pt>
    <dgm:pt modelId="{91D82C15-620D-4060-AF14-F77869A88CBA}" type="pres">
      <dgm:prSet presAssocID="{C1590B4F-8A7D-4078-AFCA-BFFE3020D7E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BB8CD-0231-49D0-B8B5-AC5AFB16655B}" type="pres">
      <dgm:prSet presAssocID="{C1590B4F-8A7D-4078-AFCA-BFFE3020D7E7}" presName="rootConnector" presStyleLbl="node2" presStyleIdx="1" presStyleCnt="3"/>
      <dgm:spPr/>
      <dgm:t>
        <a:bodyPr/>
        <a:lstStyle/>
        <a:p>
          <a:endParaRPr lang="ru-RU"/>
        </a:p>
      </dgm:t>
    </dgm:pt>
    <dgm:pt modelId="{014497A2-7C4E-48EF-BF18-655605DD6A0F}" type="pres">
      <dgm:prSet presAssocID="{C1590B4F-8A7D-4078-AFCA-BFFE3020D7E7}" presName="hierChild4" presStyleCnt="0"/>
      <dgm:spPr/>
    </dgm:pt>
    <dgm:pt modelId="{BB7231EE-D344-4B55-BF78-4C298EF908C5}" type="pres">
      <dgm:prSet presAssocID="{C1590B4F-8A7D-4078-AFCA-BFFE3020D7E7}" presName="hierChild5" presStyleCnt="0"/>
      <dgm:spPr/>
    </dgm:pt>
    <dgm:pt modelId="{8A5CECF6-EB21-4797-A31F-3A77EB88469B}" type="pres">
      <dgm:prSet presAssocID="{036CBD23-45CB-4CBE-8673-F68876AB191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EFDAEDC-FC21-4FB4-8D46-4BA9E2C89E9A}" type="pres">
      <dgm:prSet presAssocID="{1E293EE2-8E1A-4127-818D-2B5EB26118E3}" presName="hierRoot2" presStyleCnt="0">
        <dgm:presLayoutVars>
          <dgm:hierBranch val="init"/>
        </dgm:presLayoutVars>
      </dgm:prSet>
      <dgm:spPr/>
    </dgm:pt>
    <dgm:pt modelId="{E634DE0A-9AF6-4D11-BEC1-69811ADF440B}" type="pres">
      <dgm:prSet presAssocID="{1E293EE2-8E1A-4127-818D-2B5EB26118E3}" presName="rootComposite" presStyleCnt="0"/>
      <dgm:spPr/>
    </dgm:pt>
    <dgm:pt modelId="{C4C9E7B6-BE80-487E-99C2-FE573244200B}" type="pres">
      <dgm:prSet presAssocID="{1E293EE2-8E1A-4127-818D-2B5EB26118E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D012FE-C2CD-423A-9B57-4D8477447F6E}" type="pres">
      <dgm:prSet presAssocID="{1E293EE2-8E1A-4127-818D-2B5EB26118E3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E4F333-F324-447B-BCA5-4673366B9EDD}" type="pres">
      <dgm:prSet presAssocID="{1E293EE2-8E1A-4127-818D-2B5EB26118E3}" presName="hierChild4" presStyleCnt="0"/>
      <dgm:spPr/>
    </dgm:pt>
    <dgm:pt modelId="{254A4947-3A61-4D28-B74F-F94E35D662B4}" type="pres">
      <dgm:prSet presAssocID="{1E293EE2-8E1A-4127-818D-2B5EB26118E3}" presName="hierChild5" presStyleCnt="0"/>
      <dgm:spPr/>
    </dgm:pt>
    <dgm:pt modelId="{2FD778B0-45E2-4D62-8C65-3C4C6F54BE4F}" type="pres">
      <dgm:prSet presAssocID="{CDA264BE-2467-4B1E-9960-5398E8C07BA9}" presName="hierChild3" presStyleCnt="0"/>
      <dgm:spPr/>
    </dgm:pt>
  </dgm:ptLst>
  <dgm:cxnLst>
    <dgm:cxn modelId="{79BC6D9D-79E8-4CB2-A084-28B7DB00C684}" type="presOf" srcId="{1E293EE2-8E1A-4127-818D-2B5EB26118E3}" destId="{49D012FE-C2CD-423A-9B57-4D8477447F6E}" srcOrd="1" destOrd="0" presId="urn:microsoft.com/office/officeart/2005/8/layout/orgChart1"/>
    <dgm:cxn modelId="{8E21E047-096F-4BA1-B7B0-B935EAC7ADA3}" type="presOf" srcId="{CDA264BE-2467-4B1E-9960-5398E8C07BA9}" destId="{469837BA-C024-4C6E-9C38-FD9EDD8472DD}" srcOrd="1" destOrd="0" presId="urn:microsoft.com/office/officeart/2005/8/layout/orgChart1"/>
    <dgm:cxn modelId="{B718A196-5B1C-442D-AC2F-0E0F1250289B}" type="presOf" srcId="{E6422AD1-5C50-4345-B5AA-E47FCA721DA8}" destId="{533E327C-2273-44A2-82D4-18B6E2172832}" srcOrd="0" destOrd="0" presId="urn:microsoft.com/office/officeart/2005/8/layout/orgChart1"/>
    <dgm:cxn modelId="{E7D5624E-945B-4E42-82DD-47FD01A2174C}" type="presOf" srcId="{25E8DA0E-752E-4A58-8F6F-414BA8129B46}" destId="{26915566-D3C1-49BF-A73B-C892A53DD842}" srcOrd="0" destOrd="0" presId="urn:microsoft.com/office/officeart/2005/8/layout/orgChart1"/>
    <dgm:cxn modelId="{70C8E6D4-388D-4334-8759-79E08E567F99}" type="presOf" srcId="{7538AFB0-FC9A-4E62-8BC4-5B4C03BA6BC2}" destId="{904D6CE9-4424-4C77-822F-1A2C2A895789}" srcOrd="0" destOrd="0" presId="urn:microsoft.com/office/officeart/2005/8/layout/orgChart1"/>
    <dgm:cxn modelId="{D690E5C2-D9D3-44FB-B1E6-E3033AD32580}" srcId="{E6422AD1-5C50-4345-B5AA-E47FCA721DA8}" destId="{CDA264BE-2467-4B1E-9960-5398E8C07BA9}" srcOrd="0" destOrd="0" parTransId="{456EF8D8-7BF8-4569-9C96-4B82D2D4FF14}" sibTransId="{5DC5A478-BC15-455E-ABF7-0D451FAA4C2B}"/>
    <dgm:cxn modelId="{E3731DB1-A463-4A98-B533-A167365825F0}" type="presOf" srcId="{1E293EE2-8E1A-4127-818D-2B5EB26118E3}" destId="{C4C9E7B6-BE80-487E-99C2-FE573244200B}" srcOrd="0" destOrd="0" presId="urn:microsoft.com/office/officeart/2005/8/layout/orgChart1"/>
    <dgm:cxn modelId="{A1026AFE-6886-4B6C-A9FB-7765466D8AD4}" type="presOf" srcId="{591464A2-7FF1-4066-8350-5A256DDF9F70}" destId="{C57296E2-F003-4BA4-A5BD-C2EF569D33CF}" srcOrd="1" destOrd="0" presId="urn:microsoft.com/office/officeart/2005/8/layout/orgChart1"/>
    <dgm:cxn modelId="{3ED2A89B-1D78-442A-865B-2E9D4C350C15}" type="presOf" srcId="{C1590B4F-8A7D-4078-AFCA-BFFE3020D7E7}" destId="{C75BB8CD-0231-49D0-B8B5-AC5AFB16655B}" srcOrd="1" destOrd="0" presId="urn:microsoft.com/office/officeart/2005/8/layout/orgChart1"/>
    <dgm:cxn modelId="{559271B2-70D9-4532-B8A0-622CA806811E}" type="presOf" srcId="{CDA264BE-2467-4B1E-9960-5398E8C07BA9}" destId="{2C4379C5-354E-45E9-B8CB-5DC01A9B36C2}" srcOrd="0" destOrd="0" presId="urn:microsoft.com/office/officeart/2005/8/layout/orgChart1"/>
    <dgm:cxn modelId="{8FCA6F07-7924-402D-96B2-96AD4DE73520}" srcId="{CDA264BE-2467-4B1E-9960-5398E8C07BA9}" destId="{C1590B4F-8A7D-4078-AFCA-BFFE3020D7E7}" srcOrd="1" destOrd="0" parTransId="{25E8DA0E-752E-4A58-8F6F-414BA8129B46}" sibTransId="{14E64B9A-BC37-44C2-993C-6FB0BED7B7C8}"/>
    <dgm:cxn modelId="{357D7512-D352-4624-8946-52CC710DCABD}" type="presOf" srcId="{C1590B4F-8A7D-4078-AFCA-BFFE3020D7E7}" destId="{91D82C15-620D-4060-AF14-F77869A88CBA}" srcOrd="0" destOrd="0" presId="urn:microsoft.com/office/officeart/2005/8/layout/orgChart1"/>
    <dgm:cxn modelId="{FE531DE5-B4AB-45EA-A82C-D993F10254ED}" srcId="{CDA264BE-2467-4B1E-9960-5398E8C07BA9}" destId="{591464A2-7FF1-4066-8350-5A256DDF9F70}" srcOrd="0" destOrd="0" parTransId="{7538AFB0-FC9A-4E62-8BC4-5B4C03BA6BC2}" sibTransId="{0B8FE470-9988-46C5-B376-CEADB781B663}"/>
    <dgm:cxn modelId="{3B5822A9-4878-4132-B158-34F414D5A5FF}" type="presOf" srcId="{036CBD23-45CB-4CBE-8673-F68876AB191A}" destId="{8A5CECF6-EB21-4797-A31F-3A77EB88469B}" srcOrd="0" destOrd="0" presId="urn:microsoft.com/office/officeart/2005/8/layout/orgChart1"/>
    <dgm:cxn modelId="{27D06DA2-D770-476E-B992-DC0914A68139}" type="presOf" srcId="{591464A2-7FF1-4066-8350-5A256DDF9F70}" destId="{51A1FBCC-227D-45DC-990B-727DE82EDFBE}" srcOrd="0" destOrd="0" presId="urn:microsoft.com/office/officeart/2005/8/layout/orgChart1"/>
    <dgm:cxn modelId="{EB77221C-1488-4327-95F2-ECC057C06E63}" srcId="{CDA264BE-2467-4B1E-9960-5398E8C07BA9}" destId="{1E293EE2-8E1A-4127-818D-2B5EB26118E3}" srcOrd="2" destOrd="0" parTransId="{036CBD23-45CB-4CBE-8673-F68876AB191A}" sibTransId="{434B8CE6-E329-4E15-908A-603236640DFA}"/>
    <dgm:cxn modelId="{516E442F-BFDF-4219-BAF6-D012CF846E6E}" type="presParOf" srcId="{533E327C-2273-44A2-82D4-18B6E2172832}" destId="{496B8288-19AB-4F07-9004-46F58BBE3CDC}" srcOrd="0" destOrd="0" presId="urn:microsoft.com/office/officeart/2005/8/layout/orgChart1"/>
    <dgm:cxn modelId="{EC019E25-F6EF-4F08-B396-21772602A3B3}" type="presParOf" srcId="{496B8288-19AB-4F07-9004-46F58BBE3CDC}" destId="{D45591CB-45F8-40CD-AE53-57BA75FD66A8}" srcOrd="0" destOrd="0" presId="urn:microsoft.com/office/officeart/2005/8/layout/orgChart1"/>
    <dgm:cxn modelId="{E41F75B1-1230-4E3D-B542-02D45E80305E}" type="presParOf" srcId="{D45591CB-45F8-40CD-AE53-57BA75FD66A8}" destId="{2C4379C5-354E-45E9-B8CB-5DC01A9B36C2}" srcOrd="0" destOrd="0" presId="urn:microsoft.com/office/officeart/2005/8/layout/orgChart1"/>
    <dgm:cxn modelId="{89E36265-3585-4E46-9E2B-600163729172}" type="presParOf" srcId="{D45591CB-45F8-40CD-AE53-57BA75FD66A8}" destId="{469837BA-C024-4C6E-9C38-FD9EDD8472DD}" srcOrd="1" destOrd="0" presId="urn:microsoft.com/office/officeart/2005/8/layout/orgChart1"/>
    <dgm:cxn modelId="{D4904A42-92E9-4EE2-AC24-7766FEB78690}" type="presParOf" srcId="{496B8288-19AB-4F07-9004-46F58BBE3CDC}" destId="{58D8F323-B0B9-4BFB-8BAD-BCAEC7FF74B4}" srcOrd="1" destOrd="0" presId="urn:microsoft.com/office/officeart/2005/8/layout/orgChart1"/>
    <dgm:cxn modelId="{88C78B63-0454-4B88-A339-F47D9A588A52}" type="presParOf" srcId="{58D8F323-B0B9-4BFB-8BAD-BCAEC7FF74B4}" destId="{904D6CE9-4424-4C77-822F-1A2C2A895789}" srcOrd="0" destOrd="0" presId="urn:microsoft.com/office/officeart/2005/8/layout/orgChart1"/>
    <dgm:cxn modelId="{BCD0016D-3439-424E-805B-BED74C8DD572}" type="presParOf" srcId="{58D8F323-B0B9-4BFB-8BAD-BCAEC7FF74B4}" destId="{3F0D8F9F-468D-4567-BB94-9DA3A6923F48}" srcOrd="1" destOrd="0" presId="urn:microsoft.com/office/officeart/2005/8/layout/orgChart1"/>
    <dgm:cxn modelId="{07D63725-40BE-4856-B5FF-FC8F1674E486}" type="presParOf" srcId="{3F0D8F9F-468D-4567-BB94-9DA3A6923F48}" destId="{43442010-2F33-4505-9739-4B3EE53266C5}" srcOrd="0" destOrd="0" presId="urn:microsoft.com/office/officeart/2005/8/layout/orgChart1"/>
    <dgm:cxn modelId="{227DC572-FD65-4683-8B08-8F62EB589A9E}" type="presParOf" srcId="{43442010-2F33-4505-9739-4B3EE53266C5}" destId="{51A1FBCC-227D-45DC-990B-727DE82EDFBE}" srcOrd="0" destOrd="0" presId="urn:microsoft.com/office/officeart/2005/8/layout/orgChart1"/>
    <dgm:cxn modelId="{EE9F6826-FF94-4C33-9E2E-FA27C870CE18}" type="presParOf" srcId="{43442010-2F33-4505-9739-4B3EE53266C5}" destId="{C57296E2-F003-4BA4-A5BD-C2EF569D33CF}" srcOrd="1" destOrd="0" presId="urn:microsoft.com/office/officeart/2005/8/layout/orgChart1"/>
    <dgm:cxn modelId="{6CD7EE58-9CCD-4AA9-BE5E-C8F979A9C173}" type="presParOf" srcId="{3F0D8F9F-468D-4567-BB94-9DA3A6923F48}" destId="{957825CE-9E7B-4A12-8B23-5434353C0600}" srcOrd="1" destOrd="0" presId="urn:microsoft.com/office/officeart/2005/8/layout/orgChart1"/>
    <dgm:cxn modelId="{553FB4F2-256A-46DF-99F4-34692A7BEB96}" type="presParOf" srcId="{3F0D8F9F-468D-4567-BB94-9DA3A6923F48}" destId="{5B69FA86-2315-4F6C-8C65-2D6F0B70D792}" srcOrd="2" destOrd="0" presId="urn:microsoft.com/office/officeart/2005/8/layout/orgChart1"/>
    <dgm:cxn modelId="{54C7C3A8-9985-48BE-8A51-E4560E66A91F}" type="presParOf" srcId="{58D8F323-B0B9-4BFB-8BAD-BCAEC7FF74B4}" destId="{26915566-D3C1-49BF-A73B-C892A53DD842}" srcOrd="2" destOrd="0" presId="urn:microsoft.com/office/officeart/2005/8/layout/orgChart1"/>
    <dgm:cxn modelId="{20A73298-050D-4817-A567-7583A6ADA509}" type="presParOf" srcId="{58D8F323-B0B9-4BFB-8BAD-BCAEC7FF74B4}" destId="{937D568E-EC64-4534-B8EF-A0C3F3072797}" srcOrd="3" destOrd="0" presId="urn:microsoft.com/office/officeart/2005/8/layout/orgChart1"/>
    <dgm:cxn modelId="{39E778A5-16E8-453C-B806-A2C71009800E}" type="presParOf" srcId="{937D568E-EC64-4534-B8EF-A0C3F3072797}" destId="{A27DC8F1-DF9A-45D8-8193-2705C68AC2C9}" srcOrd="0" destOrd="0" presId="urn:microsoft.com/office/officeart/2005/8/layout/orgChart1"/>
    <dgm:cxn modelId="{8E3F0159-751F-463E-9452-D8760D6F4EDE}" type="presParOf" srcId="{A27DC8F1-DF9A-45D8-8193-2705C68AC2C9}" destId="{91D82C15-620D-4060-AF14-F77869A88CBA}" srcOrd="0" destOrd="0" presId="urn:microsoft.com/office/officeart/2005/8/layout/orgChart1"/>
    <dgm:cxn modelId="{506FC58C-66F1-414A-B201-29BA9E3046FE}" type="presParOf" srcId="{A27DC8F1-DF9A-45D8-8193-2705C68AC2C9}" destId="{C75BB8CD-0231-49D0-B8B5-AC5AFB16655B}" srcOrd="1" destOrd="0" presId="urn:microsoft.com/office/officeart/2005/8/layout/orgChart1"/>
    <dgm:cxn modelId="{85A0B965-A896-418E-A581-D872212C74B9}" type="presParOf" srcId="{937D568E-EC64-4534-B8EF-A0C3F3072797}" destId="{014497A2-7C4E-48EF-BF18-655605DD6A0F}" srcOrd="1" destOrd="0" presId="urn:microsoft.com/office/officeart/2005/8/layout/orgChart1"/>
    <dgm:cxn modelId="{06FC0AAB-7358-4A40-B6AB-F3987BE8C126}" type="presParOf" srcId="{937D568E-EC64-4534-B8EF-A0C3F3072797}" destId="{BB7231EE-D344-4B55-BF78-4C298EF908C5}" srcOrd="2" destOrd="0" presId="urn:microsoft.com/office/officeart/2005/8/layout/orgChart1"/>
    <dgm:cxn modelId="{FE021CD1-01DE-4FA3-8660-9E5DA4D97AA7}" type="presParOf" srcId="{58D8F323-B0B9-4BFB-8BAD-BCAEC7FF74B4}" destId="{8A5CECF6-EB21-4797-A31F-3A77EB88469B}" srcOrd="4" destOrd="0" presId="urn:microsoft.com/office/officeart/2005/8/layout/orgChart1"/>
    <dgm:cxn modelId="{AA923224-2254-49E4-A2DB-0EFCCD030C03}" type="presParOf" srcId="{58D8F323-B0B9-4BFB-8BAD-BCAEC7FF74B4}" destId="{4EFDAEDC-FC21-4FB4-8D46-4BA9E2C89E9A}" srcOrd="5" destOrd="0" presId="urn:microsoft.com/office/officeart/2005/8/layout/orgChart1"/>
    <dgm:cxn modelId="{FF297589-7747-4F97-BAC7-AAEF46541B36}" type="presParOf" srcId="{4EFDAEDC-FC21-4FB4-8D46-4BA9E2C89E9A}" destId="{E634DE0A-9AF6-4D11-BEC1-69811ADF440B}" srcOrd="0" destOrd="0" presId="urn:microsoft.com/office/officeart/2005/8/layout/orgChart1"/>
    <dgm:cxn modelId="{68B72BB6-CC5F-4AC0-8A20-39CF006DD43A}" type="presParOf" srcId="{E634DE0A-9AF6-4D11-BEC1-69811ADF440B}" destId="{C4C9E7B6-BE80-487E-99C2-FE573244200B}" srcOrd="0" destOrd="0" presId="urn:microsoft.com/office/officeart/2005/8/layout/orgChart1"/>
    <dgm:cxn modelId="{37BDCBD9-B605-4A9C-86C4-39C0CC8DB5EC}" type="presParOf" srcId="{E634DE0A-9AF6-4D11-BEC1-69811ADF440B}" destId="{49D012FE-C2CD-423A-9B57-4D8477447F6E}" srcOrd="1" destOrd="0" presId="urn:microsoft.com/office/officeart/2005/8/layout/orgChart1"/>
    <dgm:cxn modelId="{C89AA394-D030-443B-B0FB-9CA0273EDF43}" type="presParOf" srcId="{4EFDAEDC-FC21-4FB4-8D46-4BA9E2C89E9A}" destId="{3FE4F333-F324-447B-BCA5-4673366B9EDD}" srcOrd="1" destOrd="0" presId="urn:microsoft.com/office/officeart/2005/8/layout/orgChart1"/>
    <dgm:cxn modelId="{C269D389-B694-42DB-A80B-419E36741556}" type="presParOf" srcId="{4EFDAEDC-FC21-4FB4-8D46-4BA9E2C89E9A}" destId="{254A4947-3A61-4D28-B74F-F94E35D662B4}" srcOrd="2" destOrd="0" presId="urn:microsoft.com/office/officeart/2005/8/layout/orgChart1"/>
    <dgm:cxn modelId="{55EBC370-8FA1-4EED-8C67-DE8777F6A4E4}" type="presParOf" srcId="{496B8288-19AB-4F07-9004-46F58BBE3CDC}" destId="{2FD778B0-45E2-4D62-8C65-3C4C6F54BE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CECF6-EB21-4797-A31F-3A77EB88469B}">
      <dsp:nvSpPr>
        <dsp:cNvPr id="0" name=""/>
        <dsp:cNvSpPr/>
      </dsp:nvSpPr>
      <dsp:spPr>
        <a:xfrm>
          <a:off x="5265737" y="1217739"/>
          <a:ext cx="2943882" cy="510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60"/>
              </a:lnTo>
              <a:lnTo>
                <a:pt x="2943882" y="255460"/>
              </a:lnTo>
              <a:lnTo>
                <a:pt x="2943882" y="5109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15566-D3C1-49BF-A73B-C892A53DD842}">
      <dsp:nvSpPr>
        <dsp:cNvPr id="0" name=""/>
        <dsp:cNvSpPr/>
      </dsp:nvSpPr>
      <dsp:spPr>
        <a:xfrm>
          <a:off x="5220017" y="1217739"/>
          <a:ext cx="91440" cy="510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9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D6CE9-4424-4C77-822F-1A2C2A895789}">
      <dsp:nvSpPr>
        <dsp:cNvPr id="0" name=""/>
        <dsp:cNvSpPr/>
      </dsp:nvSpPr>
      <dsp:spPr>
        <a:xfrm>
          <a:off x="2321854" y="1217739"/>
          <a:ext cx="2943882" cy="510921"/>
        </a:xfrm>
        <a:custGeom>
          <a:avLst/>
          <a:gdLst/>
          <a:ahLst/>
          <a:cxnLst/>
          <a:rect l="0" t="0" r="0" b="0"/>
          <a:pathLst>
            <a:path>
              <a:moveTo>
                <a:pt x="2943882" y="0"/>
              </a:moveTo>
              <a:lnTo>
                <a:pt x="2943882" y="255460"/>
              </a:lnTo>
              <a:lnTo>
                <a:pt x="0" y="255460"/>
              </a:lnTo>
              <a:lnTo>
                <a:pt x="0" y="5109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379C5-354E-45E9-B8CB-5DC01A9B36C2}">
      <dsp:nvSpPr>
        <dsp:cNvPr id="0" name=""/>
        <dsp:cNvSpPr/>
      </dsp:nvSpPr>
      <dsp:spPr>
        <a:xfrm>
          <a:off x="4049257" y="1258"/>
          <a:ext cx="2432960" cy="121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Холодные закуски</a:t>
          </a:r>
        </a:p>
      </dsp:txBody>
      <dsp:txXfrm>
        <a:off x="4049257" y="1258"/>
        <a:ext cx="2432960" cy="1216480"/>
      </dsp:txXfrm>
    </dsp:sp>
    <dsp:sp modelId="{51A1FBCC-227D-45DC-990B-727DE82EDFBE}">
      <dsp:nvSpPr>
        <dsp:cNvPr id="0" name=""/>
        <dsp:cNvSpPr/>
      </dsp:nvSpPr>
      <dsp:spPr>
        <a:xfrm>
          <a:off x="1105374" y="1728660"/>
          <a:ext cx="2432960" cy="121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Бутерброды</a:t>
          </a:r>
        </a:p>
      </dsp:txBody>
      <dsp:txXfrm>
        <a:off x="1105374" y="1728660"/>
        <a:ext cx="2432960" cy="1216480"/>
      </dsp:txXfrm>
    </dsp:sp>
    <dsp:sp modelId="{91D82C15-620D-4060-AF14-F77869A88CBA}">
      <dsp:nvSpPr>
        <dsp:cNvPr id="0" name=""/>
        <dsp:cNvSpPr/>
      </dsp:nvSpPr>
      <dsp:spPr>
        <a:xfrm>
          <a:off x="4049257" y="1728660"/>
          <a:ext cx="2432960" cy="121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Салаты</a:t>
          </a:r>
        </a:p>
      </dsp:txBody>
      <dsp:txXfrm>
        <a:off x="4049257" y="1728660"/>
        <a:ext cx="2432960" cy="1216480"/>
      </dsp:txXfrm>
    </dsp:sp>
    <dsp:sp modelId="{C4C9E7B6-BE80-487E-99C2-FE573244200B}">
      <dsp:nvSpPr>
        <dsp:cNvPr id="0" name=""/>
        <dsp:cNvSpPr/>
      </dsp:nvSpPr>
      <dsp:spPr>
        <a:xfrm>
          <a:off x="6993139" y="1728660"/>
          <a:ext cx="2432960" cy="121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Блюда и закуски из мяса и птицы</a:t>
          </a:r>
        </a:p>
      </dsp:txBody>
      <dsp:txXfrm>
        <a:off x="6993139" y="1728660"/>
        <a:ext cx="2432960" cy="121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5B37930-32E2-40D8-A475-35742A911616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55F8DD3-D9E7-4F24-AC13-0A974015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5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CADB1-D296-4558-90E3-B9647C15C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891" y="1793966"/>
            <a:ext cx="8159830" cy="2812868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Тема: Холодные </a:t>
            </a:r>
            <a:r>
              <a:rPr lang="ru-RU" dirty="0">
                <a:solidFill>
                  <a:schemeClr val="bg2"/>
                </a:solidFill>
                <a:latin typeface="Arial Black" panose="020B0A04020102020204" pitchFamily="34" charset="0"/>
              </a:rPr>
              <a:t>закуски из </a:t>
            </a:r>
            <a:r>
              <a:rPr lang="ru-RU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мяса</a:t>
            </a:r>
            <a:br>
              <a:rPr lang="ru-RU" dirty="0" smtClean="0">
                <a:solidFill>
                  <a:schemeClr val="bg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2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 </a:t>
            </a:r>
            <a:r>
              <a:rPr lang="ru-RU" sz="20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Приготовление, оформление и подготовка к реализации холодных блюд, кулинарных изделий, закусок, разнообразного ассортимента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E2E5D6-B353-4325-AC9B-E36E20B31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2423" y="5164183"/>
            <a:ext cx="5204461" cy="1340394"/>
          </a:xfrm>
        </p:spPr>
        <p:txBody>
          <a:bodyPr>
            <a:normAutofit/>
          </a:bodyPr>
          <a:lstStyle/>
          <a:p>
            <a:pPr lvl="0" algn="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dirty="0">
                <a:latin typeface="Constantia"/>
              </a:rPr>
              <a:t>Выполнила: Студентка </a:t>
            </a:r>
            <a:r>
              <a:rPr lang="ru-RU" dirty="0" smtClean="0">
                <a:latin typeface="Constantia"/>
              </a:rPr>
              <a:t>3курсаБредихина Н.А.</a:t>
            </a:r>
            <a:endParaRPr lang="ru-RU" dirty="0">
              <a:latin typeface="Constantia"/>
            </a:endParaRPr>
          </a:p>
          <a:p>
            <a:pPr lvl="0" algn="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dirty="0">
                <a:latin typeface="Constantia"/>
              </a:rPr>
              <a:t>Преподаватель: Краснокутская И.А.</a:t>
            </a:r>
            <a:endParaRPr lang="ru-RU" dirty="0"/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8975" y="379214"/>
            <a:ext cx="588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ОГАПОУ «</a:t>
            </a:r>
            <a:r>
              <a:rPr lang="ru-RU" dirty="0" err="1">
                <a:solidFill>
                  <a:schemeClr val="bg1"/>
                </a:solidFill>
                <a:latin typeface="Arial" charset="0"/>
                <a:cs typeface="Arial" charset="0"/>
              </a:rPr>
              <a:t>Борисовский</a:t>
            </a: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charset="0"/>
                <a:cs typeface="Arial" charset="0"/>
              </a:rPr>
              <a:t>агромеханический</a:t>
            </a: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техникум»</a:t>
            </a:r>
            <a:endParaRPr lang="ru-RU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Телячий студень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30D4C-1B28-4F97-8648-107EDFE0AA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Рульки телячьи – 100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Мякоть телятины – 1000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Морковь – 140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Лук репчатый – 80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Лавровый лист – 10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Перец горошком – 50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Зелень петрушки – 50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Чеснок – по вкусу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Соль – по вкусу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C660031-351F-4283-ACB9-BE166C92CB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915" y="2222500"/>
            <a:ext cx="4858619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2"/>
                </a:solidFill>
              </a:rPr>
              <a:t>Такос</a:t>
            </a:r>
            <a:r>
              <a:rPr lang="ru-RU" dirty="0">
                <a:solidFill>
                  <a:schemeClr val="bg2"/>
                </a:solidFill>
              </a:rPr>
              <a:t> по-бразильски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0A813-CAA1-43A7-8088-6AC28D5A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57918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Сливочное масло – 15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Говяжий фарш – 400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Лук – 80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Чеснок – 10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Перец сладкий желтый – 70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Тмин(молотый) – 5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Перец черный молотый – 15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Соль – по вкусу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Томатная паста – 30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Сыр – 50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Помидоры – 200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Тортильи – 200 г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CAF0388-2339-473E-AEFF-A3D54C9C18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2328863"/>
            <a:ext cx="4938182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Мраморный рулет из курицы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63B7A-0CDD-43BE-83F2-39B911351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Грудка куриная - 350 г</a:t>
            </a: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Бедрышки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куриные (филе) - 350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Желатин - 25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Чеснок – 16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Хмели-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сунели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10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Укроп – 80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Соль – по вкусу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Перец – по вкусу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69ECF80-0A29-4652-95F6-AE68102A7A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915" y="2222500"/>
            <a:ext cx="4858619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239" y="699737"/>
            <a:ext cx="10571998" cy="4464446"/>
          </a:xfrm>
        </p:spPr>
        <p:txBody>
          <a:bodyPr/>
          <a:lstStyle/>
          <a:p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одержание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B250D-D023-4E1F-A7EA-6263AA99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холодных блюд и закусок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Ассортимент закусок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Словарь терминов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1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В</a:t>
            </a:r>
            <a:r>
              <a:rPr lang="ru-RU" dirty="0" smtClean="0">
                <a:solidFill>
                  <a:schemeClr val="bg2"/>
                </a:solidFill>
              </a:rPr>
              <a:t>ведение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B250D-D023-4E1F-A7EA-6263AA99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4420205" cy="3695136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Холодные блюда, включающие мясо, богаты белковыми веществами и содержат некоторое количество жира, а также ряд важных витаминов и минеральных веществ.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526137-3951-4EC8-AB2E-6EB93EA3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1935921"/>
            <a:ext cx="4991100" cy="35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Классификация холодных блюд и закусок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20809FE-A7AD-4499-866C-C5DE957E8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89438"/>
              </p:ext>
            </p:extLst>
          </p:nvPr>
        </p:nvGraphicFramePr>
        <p:xfrm>
          <a:off x="736600" y="2095500"/>
          <a:ext cx="10531475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54B280-7308-494F-90C0-1977F6A1C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8487" y="5041900"/>
            <a:ext cx="2347913" cy="1685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0C8DEF-37C2-46CF-A0AF-27B17B196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447" y="5041900"/>
            <a:ext cx="1937353" cy="1685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28ECD9-59B6-4D9D-92B3-63625CB51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4939" y="5041900"/>
            <a:ext cx="2786996" cy="1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2"/>
                </a:solidFill>
              </a:rPr>
              <a:t>Пастрома</a:t>
            </a:r>
            <a:r>
              <a:rPr lang="ru-RU" dirty="0">
                <a:solidFill>
                  <a:schemeClr val="bg2"/>
                </a:solidFill>
              </a:rPr>
              <a:t> из куриной грудки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32332-E862-4BD6-8C45-2EC7EF3E8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Филе куриной грудки – 100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Масло растительное – 15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Кориандр молотый – 10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Перец черный молотый – 5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Паприка молотая – 10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Соль - по вкусу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7C8B7E6-6385-4B3E-8446-3DD5337FEF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4764" y="2222500"/>
            <a:ext cx="4740922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2"/>
                </a:solidFill>
              </a:rPr>
              <a:t>Террин</a:t>
            </a:r>
            <a:r>
              <a:rPr lang="ru-RU" dirty="0">
                <a:solidFill>
                  <a:schemeClr val="bg2"/>
                </a:solidFill>
              </a:rPr>
              <a:t> из рульки с языком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2D916-4C7B-491B-849E-5DEECDC95E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Свиная рулька – 200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Свиные языки – 160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Морковь крупная – 80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Лук репчатый средний – 200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Лавровый лист – 15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Смесь перцев - 10 горошин разного перца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Соль – по вкусу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Зелень (петрушка, укроп) – 60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Чеснок – 20 г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B7AFE3C-221B-4DD6-ADA0-0002F8BF1A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9525" y="2222500"/>
            <a:ext cx="48514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2"/>
                </a:solidFill>
              </a:rPr>
              <a:t>Сальтисон</a:t>
            </a:r>
            <a:r>
              <a:rPr lang="ru-RU" dirty="0">
                <a:solidFill>
                  <a:schemeClr val="bg2"/>
                </a:solidFill>
              </a:rPr>
              <a:t> из свиной головы и курицы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78C8D-3106-4A8F-AEB1-A289A93B9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Голова свиная – 500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Свинина (мякоть) – 100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Филе куриное – 50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Чеснок – 30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Перец горошком – 5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Соль - по вкусу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C8C5C3B-0EE7-48D7-9D0B-4F5091491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915" y="2222500"/>
            <a:ext cx="4858619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1050CE-67D9-4355-81F5-89D0D2C5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Язык с пятью специями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373F8E7-795F-47E1-BC4D-CD88D056D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375981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Говяжий язык – 500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Куриный бульон – 1000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Вода – 500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Анис – 15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Корица – 10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Гвоздика – 30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Сычуаньский перец – 4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Корень имбиря – 20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Лук – 80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Соевый соус – 30 г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Соль – по вкусу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Сахарный песок – 30 г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529B04A-1266-4A7B-841C-71C6C3D8B4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1157" y="2222500"/>
            <a:ext cx="3988136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A9CA-C5D1-4F8F-9ACC-54EBE21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Карпаччо из говядины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AABFAE-1E4D-4413-8B62-FB19021691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Говядина свежая – 300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Сыр Грана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Падано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50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Руккола – 40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Соль – по вкусу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Перец красный молотый – по вкусу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Оливковое масло – 30 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Лимон – 80 г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FE4BC2A-BC37-46DF-87A3-5B00065A9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915" y="2222500"/>
            <a:ext cx="4858619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86</TotalTime>
  <Words>443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Century Gothic</vt:lpstr>
      <vt:lpstr>Constantia</vt:lpstr>
      <vt:lpstr>Wingdings 2</vt:lpstr>
      <vt:lpstr>Цитаты</vt:lpstr>
      <vt:lpstr>Тема: Холодные закуски из мяса  УП 03 Приготовление, оформление и подготовка к реализации холодных блюд, кулинарных изделий, закусок, разнообразного ассортимента</vt:lpstr>
      <vt:lpstr>Содержание</vt:lpstr>
      <vt:lpstr>Введение</vt:lpstr>
      <vt:lpstr>Классификация холодных блюд и закусок</vt:lpstr>
      <vt:lpstr>Пастрома из куриной грудки</vt:lpstr>
      <vt:lpstr>Террин из рульки с языком</vt:lpstr>
      <vt:lpstr>Сальтисон из свиной головы и курицы</vt:lpstr>
      <vt:lpstr>Язык с пятью специями</vt:lpstr>
      <vt:lpstr>Карпаччо из говядины</vt:lpstr>
      <vt:lpstr>Телячий студень</vt:lpstr>
      <vt:lpstr>Такос по-бразильски</vt:lpstr>
      <vt:lpstr>Мраморный рулет из курицы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Холодные закуски из мяса</dc:title>
  <dc:creator>Джон Сноу</dc:creator>
  <cp:lastModifiedBy>User</cp:lastModifiedBy>
  <cp:revision>11</cp:revision>
  <dcterms:created xsi:type="dcterms:W3CDTF">2018-12-02T12:06:43Z</dcterms:created>
  <dcterms:modified xsi:type="dcterms:W3CDTF">2022-06-29T13:22:52Z</dcterms:modified>
</cp:coreProperties>
</file>