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74" r:id="rId4"/>
    <p:sldId id="268" r:id="rId5"/>
    <p:sldId id="269" r:id="rId6"/>
    <p:sldId id="270" r:id="rId7"/>
    <p:sldId id="27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71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2" autoAdjust="0"/>
    <p:restoredTop sz="94660"/>
  </p:normalViewPr>
  <p:slideViewPr>
    <p:cSldViewPr>
      <p:cViewPr varScale="1">
        <p:scale>
          <a:sx n="81" d="100"/>
          <a:sy n="81" d="100"/>
        </p:scale>
        <p:origin x="-2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drepairauto.ru/osnovy-bezopasnosti-dorozhnogo-dvizheniya.html" TargetMode="External"/><Relationship Id="rId2" Type="http://schemas.openxmlformats.org/officeDocument/2006/relationships/hyperlink" Target="http://natalianakonechnaja.com/osnovy-bezo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6.xml"/><Relationship Id="rId5" Type="http://schemas.openxmlformats.org/officeDocument/2006/relationships/slide" Target="slide11.xml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движения в Российской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416824" cy="41764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Центробежная сила на повороте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052736"/>
            <a:ext cx="4460875" cy="17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16" y="1052736"/>
            <a:ext cx="44608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317" y="28529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1C02"/>
                </a:solidFill>
                <a:latin typeface="Times New Roman" pitchFamily="18" charset="0"/>
                <a:cs typeface="Times New Roman" pitchFamily="18" charset="0"/>
              </a:rPr>
              <a:t>Безопасная траектория движения при выполнении правого поворота изображена на левом рисунке, т.к. такая траектория обеспечивает меньшую вероятность смещения автомобиля на полосу встречного движения под действием центробежной </a:t>
            </a:r>
            <a:r>
              <a:rPr lang="ru-RU" sz="2400" b="1" dirty="0" smtClean="0">
                <a:solidFill>
                  <a:srgbClr val="001C02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284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Безопасная траектория движения при выполнении левого поворота изображена на левом рисунке, т.к. такая траектория обеспечивает меньшую вероятность выезда автомобиля за пределы дороги под действием центробежной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4-конечная звезда 8">
            <a:hlinkClick r:id="rId4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бочина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тормоза, спуски и подъемы, стояночный тормоз, остановка на уклонах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" y="908720"/>
            <a:ext cx="4495800" cy="17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7677" y="27089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Производя остановку на спусках поз. А и Б или подъемах поз. В и Г при наличии тротуара, необходимо повернуть колеса так, чтобы избежать самопроизвольного скатывания автомобиля на проезжую часть. Правильное положение колес обеспечили водители автомобилей 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19" y="908720"/>
            <a:ext cx="4495800" cy="17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5843" y="277127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Производя остановку на спусках поз. А и Б или подъемах поз. В и Г при наличии обочины, водители должны не только использовать стояночный тормоз, но и повернуть колеса в сторону, чтобы избежать самопроизвольного скатывания автомобиля на проезжую часть. Правильное положение колес обеспечили водители автомобилей 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24-конечная звезда 6">
            <a:hlinkClick r:id="rId4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Разгон-торможение, расход топлива, разворот с использованием прилегающих территорий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плавном разгоне и плавном торможении Вам и Вашим пассажирам будет комфортно. Кроме того, такой стиль вождения обеспечит наименьший расход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топлива.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Значительно увеличивают расход топлива резкие разгоны и длительное движение на пониженных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передачах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038600" cy="15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24" y="1934835"/>
            <a:ext cx="3647584" cy="200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963" y="355616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Безопасный способ разворота на узких дорогах с использованием прилегающей территории показан на левом рисунке, так как при движении задним ходом водитель имеет возможность не только следить за траекторией движения, но и полностью контролировать обстановку на полосе, на которую он выезжает.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3037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Безопасный способ разворота на узких дорогах с использованием прилегающей территории показан на правом рисунке, так как, выезжая на дорогу задним ходом, водитель имеет возможность не только следить за своей траекторией движения, но и полностью контролировать обстановку на полосе, на которую он въезжает.</a:t>
            </a:r>
          </a:p>
        </p:txBody>
      </p:sp>
      <p:sp>
        <p:nvSpPr>
          <p:cNvPr id="8" name="24-конечная звезда 7">
            <a:hlinkClick r:id="rId4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Остановочный путь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4-конечная звезда 3">
            <a:hlinkClick r:id="rId3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Тормозной путь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Величина тормозного пути зависит от многих факторов, наиболее важными из которых являются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Скорость движения;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Техническое состояние тормозной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Состояние проезжей части дороги;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Масса транспортного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5608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4-конечная звезда 4">
            <a:hlinkClick r:id="rId3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Экономия топлива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8651304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движении по одному и тому же маршруту на двух одинаковых автомобилях разные водители израсходуют разное количество топлива. Искусство экономичной езды состоит из множества секретов. Вот несколько простых правил:</a:t>
            </a:r>
          </a:p>
          <a:p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Поддерживайте свой автомобиль в исправном состоянии;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Заправляйтесь качественным топливом;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Используйте первую передачу только при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трогании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 места и на очень крутых подъемах;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затягивайте переключение передач при разгоне. Последняя по счету передача — самая экономичная;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плавного снижения скорости не пользуйтесь педалью тормоза, применяйте торможение двигателем;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Старайтесь избегать лишних торможений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остановок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09879"/>
            <a:ext cx="2283521" cy="19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4-конечная звезда 4">
            <a:hlinkClick r:id="rId3" action="ppaction://hlinksldjump"/>
          </p:cNvPr>
          <p:cNvSpPr/>
          <p:nvPr/>
        </p:nvSpPr>
        <p:spPr>
          <a:xfrm>
            <a:off x="8799737" y="4293096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соблюдения ПДД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Контроль соблюдения ПДД возлагается на Департамент обеспечения безопасности дорожного движения. Но никакой контроль не поможет, если только вы сами не будете заинтересованы в своей безопасности, и безопасности окружающих вас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людей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8581"/>
            <a:ext cx="73914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Стрелка вверх 5">
            <a:hlinkClick r:id="" action="ppaction://hlinkshowjump?jump=previousslide"/>
          </p:cNvPr>
          <p:cNvSpPr/>
          <p:nvPr/>
        </p:nvSpPr>
        <p:spPr>
          <a:xfrm flipH="1">
            <a:off x="8676457" y="537321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" action="ppaction://hlinkshowjump?jump=nextslide"/>
          </p:cNvPr>
          <p:cNvSpPr/>
          <p:nvPr/>
        </p:nvSpPr>
        <p:spPr>
          <a:xfrm>
            <a:off x="8676456" y="5877272"/>
            <a:ext cx="1440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4440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5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данной работе рассмотрены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основы безопасности движения в Российской Федерации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 flipH="1">
            <a:off x="8676457" y="537321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676456" y="5877272"/>
            <a:ext cx="1440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Иларионов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др. «Правила движения и основы безопасного управления автомобилей» .- 5-е изд.,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  <a:defRPr/>
            </a:pP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транспорт , 1998.- 448с ил. </a:t>
            </a:r>
          </a:p>
          <a:p>
            <a:pPr marL="0" indent="0">
              <a:buNone/>
              <a:defRPr/>
            </a:pP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5-227-02094-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marL="0" indent="0"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http://natalianakonechnaja.com/osnovy-bezo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pasnosti-dorozhnogo-dvizheniya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http://grandrepairauto.ru/osnovy-bezopasnosti-dorozhnogo-dvizheniya.html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http://1pdd.ru/bdo/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824440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основы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движения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Безопасность движения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автомобиля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Активные меры обеспечения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безопасности движения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ассивные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меры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обеспечения;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безопасности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движения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Факторами, влияющие на безопасность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движения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Контроль ГИБДД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Вывод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Список используемой литературы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движения автомобиля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875853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движения автомобиля — комплекс организационно-технических мер, направленных на снижение вероятности возникновения фактов угрозы жизни и здоровью участников дорожного движения и пешеходов, сохранности перевозимых грузов, экологической безопасности окружающей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480720" cy="38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676456" y="5877272"/>
            <a:ext cx="1440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4440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меры обеспечения безопасности движения: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847253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Грамотное, с учетом всех особенностей, проектирование и расположение всех, без исключения, объектов дорожной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своевременное предотвращение влияния конструкции дороги на вероятность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совершенствование организации, как самого дорожного движения, так и Правил дорожного движения, как основного регламентирующего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контроль соблюдения правил дорожного движения всеми 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контроль технического состояния транспортных средств (ТО) и оборудования, которое отвечает за организацию дорожного движения (знаки дорожного движения, светофоры и т.д.)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 flipH="1">
            <a:off x="8676457" y="537321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676456" y="5877272"/>
            <a:ext cx="1440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24440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меры обеспечения безопасности дорожного движения: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7" y="875853"/>
            <a:ext cx="8229600" cy="47853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оборудования для безопасности транспортных средств: конструктивно – усиление жесткости кузова, обустройство салонов средствами активно-пассивной безопасности – ремни, подушки безопасности и т.д.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усовершенствование приспособлений в дорожной системе для безопасности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6024"/>
            <a:ext cx="6480720" cy="375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Стрелка вверх 5">
            <a:hlinkClick r:id="" action="ppaction://hlinkshowjump?jump=previousslide"/>
          </p:cNvPr>
          <p:cNvSpPr/>
          <p:nvPr/>
        </p:nvSpPr>
        <p:spPr>
          <a:xfrm flipH="1">
            <a:off x="8676457" y="537321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" action="ppaction://hlinkshowjump?jump=nextslide"/>
          </p:cNvPr>
          <p:cNvSpPr/>
          <p:nvPr/>
        </p:nvSpPr>
        <p:spPr>
          <a:xfrm>
            <a:off x="8676456" y="5877272"/>
            <a:ext cx="1440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4440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1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влияющие на безопасность движения являются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44973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Время реакции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водителя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Занос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Центробежная сила на повороте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Обочина,  тормоза, спуски и подъемы, стояночный тормоз, остановка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уклонах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Разгон-торможение, расход топлива, разворот с использованием прилегающих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территорий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Остановочный путь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Тормозной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путь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Экономия топлива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hlinkClick r:id="rId10" action="ppaction://hlinksldjump"/>
          </p:cNvPr>
          <p:cNvSpPr/>
          <p:nvPr/>
        </p:nvSpPr>
        <p:spPr>
          <a:xfrm>
            <a:off x="8676456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 flipH="1">
            <a:off x="8676457" y="537321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>
            <a:hlinkClick r:id="rId11" action="ppaction://hlinksldjump"/>
          </p:cNvPr>
          <p:cNvSpPr/>
          <p:nvPr/>
        </p:nvSpPr>
        <p:spPr>
          <a:xfrm>
            <a:off x="8676456" y="5877272"/>
            <a:ext cx="1440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" name="Овал 6">
            <a:hlinkClick r:id="rId12" action="ppaction://hlinksldjump"/>
          </p:cNvPr>
          <p:cNvSpPr/>
          <p:nvPr/>
        </p:nvSpPr>
        <p:spPr>
          <a:xfrm>
            <a:off x="8244408" y="63813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5516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реакции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028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у среднестатистического водителя время реакции находится в диапазоне от 0,5 до 1,5 секунды. Это время увеличивается, если водитель находится в состоянии опьянения, утомления или болезни, отвлекается от управления, разговаривает по мобильному телефону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 Вместе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замедлением реакции происходит увеличение остановочного пути и повышается риск совершения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048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4-конечная звезда 3">
            <a:hlinkClick r:id="rId3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Занос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возникновении заноса следует прежде всего устранить его причину. Для устранения заноса задней оси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заднеприводного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автомобиля, вызванного резким ускорением, следует уменьшить подачу топлива (ослабить нажатие на педаль газа) и повернуть руль в сторону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заноса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7327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4-конечная звезда 4">
            <a:hlinkClick r:id="rId3" action="ppaction://hlinksldjump"/>
          </p:cNvPr>
          <p:cNvSpPr/>
          <p:nvPr/>
        </p:nvSpPr>
        <p:spPr>
          <a:xfrm>
            <a:off x="8532440" y="6334522"/>
            <a:ext cx="288032" cy="26283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918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Тема: «Основы безопасности движения в Российской Федерации»</vt:lpstr>
      <vt:lpstr>Цель работы:</vt:lpstr>
      <vt:lpstr>План:</vt:lpstr>
      <vt:lpstr>Безопасность движения автомобиля</vt:lpstr>
      <vt:lpstr>Активные меры обеспечения безопасности движения:</vt:lpstr>
      <vt:lpstr>Пассивные меры обеспечения безопасности дорожного движения:</vt:lpstr>
      <vt:lpstr>Факторами, влияющие на безопасность движения являются:</vt:lpstr>
      <vt:lpstr>Время реакции водителя</vt:lpstr>
      <vt:lpstr>Занос</vt:lpstr>
      <vt:lpstr>Центробежная сила на повороте </vt:lpstr>
      <vt:lpstr> Обочина,  тормоза, спуски и подъемы, стояночный тормоз, остановка на уклонах </vt:lpstr>
      <vt:lpstr>Разгон-торможение, расход топлива, разворот с использованием прилегающих территорий</vt:lpstr>
      <vt:lpstr>Остановочный путь</vt:lpstr>
      <vt:lpstr>Тормозной путь</vt:lpstr>
      <vt:lpstr>Экономия топлива</vt:lpstr>
      <vt:lpstr>Контроль соблюдения ПДД </vt:lpstr>
      <vt:lpstr>Вывод</vt:lpstr>
      <vt:lpstr>Список используемой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безопасности движения в российской федерации </dc:title>
  <dc:creator>Павел</dc:creator>
  <cp:lastModifiedBy>Гость</cp:lastModifiedBy>
  <cp:revision>29</cp:revision>
  <dcterms:created xsi:type="dcterms:W3CDTF">2015-11-04T13:18:48Z</dcterms:created>
  <dcterms:modified xsi:type="dcterms:W3CDTF">2017-02-14T06:54:01Z</dcterms:modified>
</cp:coreProperties>
</file>