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DD7C4-E5E5-482C-9AFB-1568D49E3C4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E3E7C-CCA5-4C38-A0B0-8111F39498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6E3E7C-CCA5-4C38-A0B0-8111F39498E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amdizajner.ru/derevyannye-besedki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mashnee-rastenie.ru/krasivye-sadovye-rasteniya/posadka-lilij-posadka-lukovits-lilij-osenyu-i-uhod.html" TargetMode="External"/><Relationship Id="rId2" Type="http://schemas.openxmlformats.org/officeDocument/2006/relationships/hyperlink" Target="http://domashnee-rastenie.ru/lekarstvennye-rasteniya/chistotel-bolshoj-ostorozhno-vse-chasti-rasteniya-yadovity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3401"/>
            <a:ext cx="8458200" cy="1752599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/>
              <a:t>Луковичные растения</a:t>
            </a:r>
            <a:endParaRPr lang="ru-RU" sz="5400" i="1" dirty="0"/>
          </a:p>
        </p:txBody>
      </p:sp>
      <p:pic>
        <p:nvPicPr>
          <p:cNvPr id="5" name="Рисунок 4" descr="lilija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29969">
            <a:off x="342324" y="1859307"/>
            <a:ext cx="4084956" cy="2556435"/>
          </a:xfrm>
          <a:prstGeom prst="rect">
            <a:avLst/>
          </a:prstGeom>
        </p:spPr>
      </p:pic>
      <p:pic>
        <p:nvPicPr>
          <p:cNvPr id="4" name="Рисунок 3" descr="Fotooboi_s_raznocvetnymi_tjulpana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00381">
            <a:off x="350469" y="3985364"/>
            <a:ext cx="2819400" cy="2438400"/>
          </a:xfrm>
          <a:prstGeom prst="rect">
            <a:avLst/>
          </a:prstGeom>
        </p:spPr>
      </p:pic>
      <p:pic>
        <p:nvPicPr>
          <p:cNvPr id="6" name="Рисунок 5" descr="9881489023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32297">
            <a:off x="5928837" y="4337022"/>
            <a:ext cx="3048000" cy="2286000"/>
          </a:xfrm>
          <a:prstGeom prst="rect">
            <a:avLst/>
          </a:prstGeom>
        </p:spPr>
      </p:pic>
      <p:pic>
        <p:nvPicPr>
          <p:cNvPr id="8" name="Рисунок 7" descr="narcis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1524000"/>
            <a:ext cx="3886200" cy="2391001"/>
          </a:xfrm>
          <a:prstGeom prst="rect">
            <a:avLst/>
          </a:prstGeom>
        </p:spPr>
      </p:pic>
      <p:pic>
        <p:nvPicPr>
          <p:cNvPr id="7" name="Рисунок 6" descr="4d213c3999d304bf76a6c0bd1115499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3581400"/>
            <a:ext cx="2382982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Кандык</a:t>
            </a:r>
            <a:r>
              <a:rPr lang="ru-RU" dirty="0" smtClean="0"/>
              <a:t> сибирский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1"/>
            <a:ext cx="8763000" cy="19050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Кандык</a:t>
            </a:r>
            <a:r>
              <a:rPr lang="ru-RU" dirty="0" smtClean="0"/>
              <a:t> сибирский (или </a:t>
            </a:r>
            <a:r>
              <a:rPr lang="ru-RU" dirty="0" err="1" smtClean="0"/>
              <a:t>эритрониум</a:t>
            </a:r>
            <a:r>
              <a:rPr lang="ru-RU" dirty="0" smtClean="0"/>
              <a:t>) – редкое растение, некоторые виды которого занесены в Красную книгу России. Родина </a:t>
            </a:r>
            <a:r>
              <a:rPr lang="ru-RU" dirty="0" err="1" smtClean="0"/>
              <a:t>эритрониума</a:t>
            </a:r>
            <a:r>
              <a:rPr lang="ru-RU" dirty="0" smtClean="0"/>
              <a:t> – Монголия и Южная Сибирь, где он произрастает в хвойных и смешанных лесах.  Растение принадлежит семейству Луковичных.</a:t>
            </a:r>
            <a:endParaRPr lang="ru-RU" dirty="0"/>
          </a:p>
        </p:txBody>
      </p:sp>
      <p:pic>
        <p:nvPicPr>
          <p:cNvPr id="4" name="Рисунок 3" descr="496401_1f530c7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0"/>
            <a:ext cx="3657600" cy="3657600"/>
          </a:xfrm>
          <a:prstGeom prst="rect">
            <a:avLst/>
          </a:prstGeom>
        </p:spPr>
      </p:pic>
      <p:pic>
        <p:nvPicPr>
          <p:cNvPr id="5" name="Рисунок 4" descr="sh_Hondstand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2766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амариллис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1554163"/>
            <a:ext cx="4800600" cy="507523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Амариллис — популярное комнатное растение, которое встречается в цветочных коллекциях многих цветоводов. Востребовано благодаря своим красивым цветкам и простому уходу.</a:t>
            </a:r>
            <a:endParaRPr lang="ru-RU" dirty="0"/>
          </a:p>
        </p:txBody>
      </p:sp>
      <p:pic>
        <p:nvPicPr>
          <p:cNvPr id="5" name="Рисунок 4" descr="011Amarill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тюльпан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876800" cy="484663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Тюльпан</a:t>
            </a:r>
            <a:r>
              <a:rPr lang="ru-RU" dirty="0" smtClean="0"/>
              <a:t> относится к роду луковичных многолетних растений и к семейству лилейные. Этот цветок пользуется огромной популярностью, и его с удовольствием растят как цветоводы на частных подворьях, так и специалисты в промышленных масштабах. Родом такой милый цветок из Средней Азии, а название тюльпан происходит от персидского слова «тюрбан», так как сам цветочек имеет схожую с ним форму.</a:t>
            </a:r>
            <a:endParaRPr lang="ru-RU" dirty="0"/>
          </a:p>
        </p:txBody>
      </p:sp>
      <p:pic>
        <p:nvPicPr>
          <p:cNvPr id="4" name="Рисунок 3" descr="tyulpany_cvety_pestrye_zelen_solnechno_25315_1920x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962400"/>
            <a:ext cx="4114800" cy="2743200"/>
          </a:xfrm>
          <a:prstGeom prst="rect">
            <a:avLst/>
          </a:prstGeom>
        </p:spPr>
      </p:pic>
      <p:pic>
        <p:nvPicPr>
          <p:cNvPr id="5" name="Рисунок 4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143000"/>
            <a:ext cx="3774889" cy="2526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крокус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554162"/>
            <a:ext cx="4800600" cy="492283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Крокус - невысокое с узкими листьями растение с трубчатыми цветами. Внутри однополого цветка спрятаны рыльца с тремя тычинками. Цветок имеет яркий венчиковидный 6-раздельный околоцветник. </a:t>
            </a:r>
          </a:p>
          <a:p>
            <a:r>
              <a:rPr lang="ru-RU" b="1" dirty="0" smtClean="0"/>
              <a:t>Крокус (шафран)</a:t>
            </a:r>
            <a:r>
              <a:rPr lang="ru-RU" dirty="0" smtClean="0"/>
              <a:t> славится тем, что имеет съедобные луковицы, которые употребляются в пищу после </a:t>
            </a:r>
            <a:r>
              <a:rPr lang="ru-RU" dirty="0" err="1" smtClean="0"/>
              <a:t>запекания</a:t>
            </a:r>
            <a:r>
              <a:rPr lang="ru-RU" dirty="0" smtClean="0"/>
              <a:t>, варки, однако наибольшую ценность у крокуса имеют рыльца, которые славятся ценными целебными свойствами и выступают в качестве пищевой приправы и красителя. </a:t>
            </a:r>
          </a:p>
          <a:p>
            <a:endParaRPr lang="ru-RU" dirty="0"/>
          </a:p>
        </p:txBody>
      </p:sp>
      <p:pic>
        <p:nvPicPr>
          <p:cNvPr id="4" name="Рисунок 3" descr="Sadovye_krokusy_2_240825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0"/>
            <a:ext cx="4038600" cy="2677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безвременник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495800" cy="515143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Безвременник или же колхикум — это многолетнее растение, принадлежащее к семье </a:t>
            </a:r>
            <a:r>
              <a:rPr lang="ru-RU" dirty="0" err="1" smtClean="0"/>
              <a:t>Безвременниковых</a:t>
            </a:r>
            <a:r>
              <a:rPr lang="ru-RU" dirty="0" smtClean="0"/>
              <a:t>. Ареал его распространения довольно обширный: цветок можно найти в Центральной Азии, Европе, Северной Америке. Еще одно название — </a:t>
            </a:r>
            <a:r>
              <a:rPr lang="ru-RU" dirty="0" err="1" smtClean="0"/>
              <a:t>осенник</a:t>
            </a:r>
            <a:r>
              <a:rPr lang="ru-RU" dirty="0" smtClean="0"/>
              <a:t>, но, несмотря на это, не все его виды цветут осенью, некоторые окультуренные разновидности зацветают с приходом весны.</a:t>
            </a:r>
            <a:endParaRPr lang="ru-RU" dirty="0"/>
          </a:p>
        </p:txBody>
      </p:sp>
      <p:pic>
        <p:nvPicPr>
          <p:cNvPr id="4" name="Рисунок 3" descr="faa5f05d29b9f4ce6c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057400"/>
            <a:ext cx="4257908" cy="3098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выращивания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Перед тем, как перейти к технологии посадки луковичных цветов, рекомендуем Вам ознакомиться с не которыми советами по их выращиванию:</a:t>
            </a:r>
          </a:p>
          <a:p>
            <a:pPr fontAlgn="base"/>
            <a:r>
              <a:rPr lang="ru-RU" dirty="0" smtClean="0"/>
              <a:t>Луковичные цветы всходят сразу же после оттаивания снежных наносов, поэтому выбирайте такие места для посадки растений, что бы восходящие цветы сразу же бросались в глаза.</a:t>
            </a:r>
          </a:p>
          <a:p>
            <a:pPr fontAlgn="base"/>
            <a:r>
              <a:rPr lang="ru-RU" dirty="0" smtClean="0"/>
              <a:t>Почва под посадку растений должна иметь хороший дренаж, что бы исключить избыточное переувлажнение.</a:t>
            </a:r>
          </a:p>
          <a:p>
            <a:pPr fontAlgn="base"/>
            <a:r>
              <a:rPr lang="ru-RU" dirty="0" smtClean="0"/>
              <a:t>Такие цветы, как нарциссы любят тень, поэтому их можно разместить вокруг ствола дерева либо в тенистом саду. Так же следует отметить, что данные растения являются неприхотливыми в уходе.</a:t>
            </a:r>
          </a:p>
          <a:p>
            <a:pPr fontAlgn="base"/>
            <a:r>
              <a:rPr lang="ru-RU" dirty="0" smtClean="0"/>
              <a:t>Луковичные растения очень ароматные, высадите их возле </a:t>
            </a:r>
            <a:r>
              <a:rPr lang="ru-RU" dirty="0" smtClean="0">
                <a:hlinkClick r:id="rId2" tooltip="Деревянные беседки"/>
              </a:rPr>
              <a:t>беседки</a:t>
            </a:r>
            <a:r>
              <a:rPr lang="ru-RU" dirty="0" smtClean="0"/>
              <a:t>, сделав зону отдыха местом для расслабленного </a:t>
            </a:r>
            <a:r>
              <a:rPr lang="ru-RU" dirty="0" err="1" smtClean="0"/>
              <a:t>релакса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Существует 2 способа посадки луковичных цветов: единично и в группах. Второй вариант дает волю фантазии, т.к. можно создавать небольшие цветники в виде ярких островков.</a:t>
            </a:r>
          </a:p>
          <a:p>
            <a:pPr fontAlgn="base"/>
            <a:r>
              <a:rPr lang="ru-RU" dirty="0" smtClean="0"/>
              <a:t>Используйте в своем саду одновременно нарциссы и тюльпаны. Когда первые отцветут, вторые только начнут свое цветение, что сделает клумбу красивой на протяжении всего сезона.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Посадка луковичных растений не представляет сложности. Все что нужно – это выкопать неглубокую траншею, засыпать на дно немного удобрения, присыпать его землей и посадить луковицы на места. Обращаем Ваше внимание на то, что прямой контакт луковицы с удобрением крайне нежелателен, поэтому обязательно притрусите немного земли на комплексное удобрение. </a:t>
            </a:r>
          </a:p>
          <a:p>
            <a:pPr fontAlgn="base"/>
            <a:r>
              <a:rPr lang="ru-RU" dirty="0" smtClean="0"/>
              <a:t>Что касается глубины лунок под посадку луковиц, то она должна составлять 3 высоты посадочного материала. К примеру, если высота луковицы составляет 4 см, глубина лунки должна быть 12 см.</a:t>
            </a:r>
          </a:p>
          <a:p>
            <a:pPr fontAlgn="base"/>
            <a:r>
              <a:rPr lang="ru-RU" dirty="0" smtClean="0"/>
              <a:t>После того, как все луковицы будут рассажены, необходимо их залить водой. Основная причина гибели луковичных цветов – некачественный полив.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просмотр!</a:t>
            </a:r>
            <a:endParaRPr lang="ru-RU" dirty="0"/>
          </a:p>
        </p:txBody>
      </p:sp>
      <p:pic>
        <p:nvPicPr>
          <p:cNvPr id="5" name="Рисунок 4" descr="giacint_13_180907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65312">
            <a:off x="4512163" y="1642112"/>
            <a:ext cx="4258994" cy="3110501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txBody>
          <a:bodyPr>
            <a:normAutofit fontScale="92500" lnSpcReduction="10000"/>
          </a:bodyPr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Автор презентации : студентка группы</a:t>
            </a:r>
            <a:r>
              <a:rPr lang="ru-RU" dirty="0" smtClean="0"/>
              <a:t>№</a:t>
            </a:r>
            <a:r>
              <a:rPr lang="ru-RU" dirty="0" smtClean="0"/>
              <a:t>4</a:t>
            </a:r>
            <a:r>
              <a:rPr lang="ru-RU" dirty="0" smtClean="0"/>
              <a:t>МСП  </a:t>
            </a:r>
            <a:r>
              <a:rPr lang="ru-RU" dirty="0" err="1" smtClean="0"/>
              <a:t>Скрипай</a:t>
            </a:r>
            <a:r>
              <a:rPr lang="ru-RU" smtClean="0"/>
              <a:t> Лилия</a:t>
            </a:r>
            <a:endParaRPr lang="ru-RU" dirty="0"/>
          </a:p>
        </p:txBody>
      </p:sp>
      <p:pic>
        <p:nvPicPr>
          <p:cNvPr id="7" name="Рисунок 6" descr="0acf5da5bd9e968b5aad191807755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15378">
            <a:off x="572660" y="1639460"/>
            <a:ext cx="3505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Энциклопедия садовых растений. Изд-во АСТ, Москва, 2002.</a:t>
            </a:r>
          </a:p>
          <a:p>
            <a:r>
              <a:rPr lang="ru-RU" dirty="0" smtClean="0"/>
              <a:t>Все о цветах в вашем саду. 2-е изд., перераб. и </a:t>
            </a:r>
            <a:r>
              <a:rPr lang="ru-RU" dirty="0" err="1" smtClean="0"/>
              <a:t>доп</a:t>
            </a:r>
            <a:r>
              <a:rPr lang="ru-RU" dirty="0" smtClean="0"/>
              <a:t>, </a:t>
            </a:r>
            <a:r>
              <a:rPr lang="ru-RU" dirty="0" err="1" smtClean="0"/>
              <a:t>Хессайон</a:t>
            </a:r>
            <a:r>
              <a:rPr lang="ru-RU" dirty="0" smtClean="0"/>
              <a:t> Д.Г., Кладезь-букс, 2005.</a:t>
            </a:r>
          </a:p>
          <a:p>
            <a:r>
              <a:rPr lang="ru-RU" dirty="0" smtClean="0"/>
              <a:t>Балконные и горшечные растения, </a:t>
            </a:r>
            <a:r>
              <a:rPr lang="ru-RU" dirty="0" err="1" smtClean="0"/>
              <a:t>Хейтц</a:t>
            </a:r>
            <a:r>
              <a:rPr lang="ru-RU" dirty="0" smtClean="0"/>
              <a:t> Х., Янтарный сказ, 2002.</a:t>
            </a:r>
          </a:p>
          <a:p>
            <a:r>
              <a:rPr lang="ru-RU" dirty="0" smtClean="0"/>
              <a:t>Самые неприхотливые однолетники и двулетники., </a:t>
            </a:r>
            <a:r>
              <a:rPr lang="ru-RU" dirty="0" err="1" smtClean="0"/>
              <a:t>Цветкова-Верниченко</a:t>
            </a:r>
            <a:r>
              <a:rPr lang="ru-RU" dirty="0" smtClean="0"/>
              <a:t> М.В., Феникс, 2004.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Луковичные растения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Под именем луковичных растений разумеются не все растения, имеющие корневище или клубень, в виде луковицы, но те, у которых этот клубень представляет самостоятельную почку растения, заключающую </a:t>
            </a:r>
            <a:r>
              <a:rPr lang="ru-RU" dirty="0" smtClean="0">
                <a:hlinkClick r:id="rId2"/>
              </a:rPr>
              <a:t>все части</a:t>
            </a:r>
            <a:r>
              <a:rPr lang="ru-RU" dirty="0" smtClean="0"/>
              <a:t>, готовые развиться при наступлении благоприятных условий. В луковице всегда можно найти более или менее значительное круглое образование, называемое донцем; вокруг донца расположены зачатки корней, развивающихся при </a:t>
            </a:r>
            <a:r>
              <a:rPr lang="ru-RU" dirty="0" smtClean="0">
                <a:hlinkClick r:id="rId3"/>
              </a:rPr>
              <a:t>посадке луковицы</a:t>
            </a:r>
            <a:r>
              <a:rPr lang="ru-RU" dirty="0" smtClean="0"/>
              <a:t> в землю.</a:t>
            </a:r>
          </a:p>
          <a:p>
            <a:r>
              <a:rPr lang="ru-RU" dirty="0" smtClean="0"/>
              <a:t>Луковица — это видоизмененный побег. Донце луковицы — сильно укороченный стебель. Чешуи — измененные эволюцией листья. Число чешуй может быть от одной до нескольких десятков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Луковичные растения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5181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Луковичные растения очень декоративны и находят широкое применение в весеннем оформлении цветников, парков, дают прекрасный материал для срезки, незаменимы для весенних букетов, цветочных корзин и композиций</a:t>
            </a:r>
            <a:endParaRPr lang="ru-RU" dirty="0"/>
          </a:p>
        </p:txBody>
      </p:sp>
      <p:pic>
        <p:nvPicPr>
          <p:cNvPr id="4" name="Рисунок 3" descr="Lukovichnuye_cvetuy_v_interere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524000"/>
            <a:ext cx="2981325" cy="4471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585152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В комнатных условиях</a:t>
            </a:r>
            <a:r>
              <a:rPr lang="ru-RU" dirty="0" smtClean="0"/>
              <a:t> луковичные делятся на те, что имеют период покоя и на те, у которых периода покоя нет.</a:t>
            </a:r>
          </a:p>
          <a:p>
            <a:r>
              <a:rPr lang="ru-RU" dirty="0" smtClean="0"/>
              <a:t>Луковичные, имеющие </a:t>
            </a:r>
            <a:r>
              <a:rPr lang="ru-RU" b="1" dirty="0" smtClean="0"/>
              <a:t>период покоя</a:t>
            </a:r>
            <a:r>
              <a:rPr lang="ru-RU" dirty="0" smtClean="0"/>
              <a:t> (лилия, гиацинт, тюльпан, нарцисс и др.), теряют все листья в определенный период года. В это время их не поливают. Луковичные, которые не имеют периода покоя (кринум, </a:t>
            </a:r>
            <a:r>
              <a:rPr lang="ru-RU" dirty="0" err="1" smtClean="0"/>
              <a:t>панкрациум</a:t>
            </a:r>
            <a:r>
              <a:rPr lang="ru-RU" dirty="0" smtClean="0"/>
              <a:t>, </a:t>
            </a:r>
            <a:r>
              <a:rPr lang="ru-RU" dirty="0" err="1" smtClean="0"/>
              <a:t>кливий</a:t>
            </a:r>
            <a:r>
              <a:rPr lang="ru-RU" dirty="0" smtClean="0"/>
              <a:t>, </a:t>
            </a:r>
            <a:r>
              <a:rPr lang="ru-RU" dirty="0" err="1" smtClean="0"/>
              <a:t>гемантус</a:t>
            </a:r>
            <a:r>
              <a:rPr lang="ru-RU" dirty="0" smtClean="0"/>
              <a:t>) остаются с зелеными листьями круглый год. В период цветения рост и количество листьев у них увеличивается, по окончании – уменьшается и только часть листьев отмирает. Полив в период вегетации уменьшается, но не прекращается, поскольку такие луковичные не любят пересушку.</a:t>
            </a:r>
          </a:p>
          <a:p>
            <a:r>
              <a:rPr lang="ru-RU" dirty="0" smtClean="0"/>
              <a:t>Луковичные, имеющие период покоя, делятся на влагалищные (нарцисс, амариллис, гиацинт и др.), чешуйчатые (лилия). Луковицеобразные шишки имеют крокусы.</a:t>
            </a:r>
          </a:p>
          <a:p>
            <a:endParaRPr lang="ru-RU" dirty="0"/>
          </a:p>
        </p:txBody>
      </p:sp>
      <p:pic>
        <p:nvPicPr>
          <p:cNvPr id="6" name="Рисунок 5" descr="krok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784725"/>
          </a:xfrm>
        </p:spPr>
        <p:txBody>
          <a:bodyPr/>
          <a:lstStyle/>
          <a:p>
            <a:r>
              <a:rPr lang="ru-RU" dirty="0" smtClean="0"/>
              <a:t>Лилия – род растений из семейства Лилейные. Все виды – луковичные растения. Стебли прямые, облиственные, от 20 до 300 см высоты.</a:t>
            </a:r>
            <a:endParaRPr lang="ru-RU" dirty="0"/>
          </a:p>
        </p:txBody>
      </p:sp>
      <p:pic>
        <p:nvPicPr>
          <p:cNvPr id="4" name="Рисунок 3" descr="7-Тигровая-лилия-Пинк-Тайге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971800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рябчик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4572000" cy="4784725"/>
          </a:xfrm>
        </p:spPr>
        <p:txBody>
          <a:bodyPr/>
          <a:lstStyle/>
          <a:p>
            <a:r>
              <a:rPr lang="ru-RU" dirty="0" smtClean="0"/>
              <a:t>Рябчики – многолетние </a:t>
            </a:r>
            <a:r>
              <a:rPr lang="ru-RU" dirty="0" err="1" smtClean="0"/>
              <a:t>луковичныве</a:t>
            </a:r>
            <a:r>
              <a:rPr lang="ru-RU" dirty="0" smtClean="0"/>
              <a:t> растения. Род представлен 179 видами. Распространены в умеренных поясах Европы.</a:t>
            </a:r>
            <a:endParaRPr lang="ru-RU" dirty="0"/>
          </a:p>
        </p:txBody>
      </p:sp>
      <p:pic>
        <p:nvPicPr>
          <p:cNvPr id="4" name="Рисунок 3" descr="fcpxXH8JRO0GrQH61xUo9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143000"/>
            <a:ext cx="3754459" cy="2799514"/>
          </a:xfrm>
          <a:prstGeom prst="rect">
            <a:avLst/>
          </a:prstGeom>
        </p:spPr>
      </p:pic>
      <p:pic>
        <p:nvPicPr>
          <p:cNvPr id="5" name="Рисунок 4" descr="ryabci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038600"/>
            <a:ext cx="3759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Гусиный лук </a:t>
            </a:r>
            <a:r>
              <a:rPr lang="ru-RU" dirty="0" err="1" smtClean="0"/>
              <a:t>луковиценосный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19600" y="1554162"/>
            <a:ext cx="4572000" cy="477043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Многолетнее луковичное растение, от 3 до 15 см высотой, семейства Лилейных. Произрастает на сухих каменистых и глинистых склонах. Название связано с тем, что гуси на перелете любят лакомиться цветочками гусиного лука. С лечебной целью применяются луковицы при водянке, отеках, желтухе, бронхиальной астме.</a:t>
            </a:r>
            <a:endParaRPr lang="ru-RU" dirty="0"/>
          </a:p>
        </p:txBody>
      </p:sp>
      <p:pic>
        <p:nvPicPr>
          <p:cNvPr id="4" name="Рисунок 3" descr="GUSINYY-LUKGagea-lut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3571267" cy="5371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Нарцисс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3434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Нарцисс – популярное многолетнее луковичное растение из семейства амариллисовых.</a:t>
            </a:r>
          </a:p>
          <a:p>
            <a:r>
              <a:rPr lang="ru-RU" dirty="0" smtClean="0"/>
              <a:t>Эти цветы предпочитают солнечные и довольно открытые места, но успешно выдерживают и полутень, с хорошей </a:t>
            </a:r>
            <a:r>
              <a:rPr lang="ru-RU" dirty="0" err="1" smtClean="0"/>
              <a:t>водо</a:t>
            </a:r>
            <a:r>
              <a:rPr lang="ru-RU" dirty="0" smtClean="0"/>
              <a:t>- и воздухопроницаемостью почвы.</a:t>
            </a:r>
          </a:p>
          <a:p>
            <a:endParaRPr lang="ru-RU" dirty="0"/>
          </a:p>
        </p:txBody>
      </p:sp>
      <p:pic>
        <p:nvPicPr>
          <p:cNvPr id="4" name="Рисунок 3" descr="2001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066800"/>
            <a:ext cx="4102735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пролеска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91000" y="1524000"/>
            <a:ext cx="4953000" cy="4724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Пролеска представляет собой многолетнее луковичное растение. Луковицы </a:t>
            </a:r>
            <a:r>
              <a:rPr lang="ru-RU" dirty="0" err="1" smtClean="0"/>
              <a:t>сциллы</a:t>
            </a:r>
            <a:r>
              <a:rPr lang="ru-RU" dirty="0" smtClean="0"/>
              <a:t> – округлые или яйцевидные, в темно-серых, фиолетовых или коричневых наружных чешуях. Листья линейные, прикорневые, появляющиеся раньше или одновременно с верхушечными кистевидными соцветиями на безлистных цветоносах.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97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</TotalTime>
  <Words>1048</Words>
  <PresentationFormat>Экран (4:3)</PresentationFormat>
  <Paragraphs>59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Луковичные растения</vt:lpstr>
      <vt:lpstr>Луковичные растения</vt:lpstr>
      <vt:lpstr>Луковичные растения</vt:lpstr>
      <vt:lpstr>Слайд 4</vt:lpstr>
      <vt:lpstr>Лилия</vt:lpstr>
      <vt:lpstr>рябчик</vt:lpstr>
      <vt:lpstr>Гусиный лук луковиценосный</vt:lpstr>
      <vt:lpstr>Нарцисс </vt:lpstr>
      <vt:lpstr>пролеска</vt:lpstr>
      <vt:lpstr>Кандык сибирский</vt:lpstr>
      <vt:lpstr>амариллис</vt:lpstr>
      <vt:lpstr>тюльпан</vt:lpstr>
      <vt:lpstr>крокус</vt:lpstr>
      <vt:lpstr>безвременник</vt:lpstr>
      <vt:lpstr>Особенности выращивания</vt:lpstr>
      <vt:lpstr>посадка</vt:lpstr>
      <vt:lpstr>Спасибо за просмотр!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Луковичные растения</dc:title>
  <dc:creator>Наталья Кравченко</dc:creator>
  <cp:lastModifiedBy>Кабинет</cp:lastModifiedBy>
  <cp:revision>13</cp:revision>
  <dcterms:created xsi:type="dcterms:W3CDTF">2018-05-16T16:00:28Z</dcterms:created>
  <dcterms:modified xsi:type="dcterms:W3CDTF">2022-05-30T08:21:02Z</dcterms:modified>
</cp:coreProperties>
</file>