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72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4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7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7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0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0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0EFD-92D0-40DF-9484-79100DEB7B6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FCF5-EF8F-4945-A264-FF58EA523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3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3473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 Углеводная жировая питательность кормов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8. Зеленые корма по классификации относятся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группе: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А. ОБЪЁМИСТЫЕ </a:t>
            </a:r>
            <a:r>
              <a:rPr lang="ru-RU" dirty="0"/>
              <a:t>СОЧНЫЕ</a:t>
            </a:r>
          </a:p>
          <a:p>
            <a:r>
              <a:rPr lang="ru-RU" dirty="0" smtClean="0"/>
              <a:t>Б. ВОДЯНИСТЫЕ</a:t>
            </a:r>
            <a:endParaRPr lang="ru-RU" dirty="0"/>
          </a:p>
          <a:p>
            <a:r>
              <a:rPr lang="ru-RU" dirty="0" smtClean="0"/>
              <a:t>В. ОБЪЁМИСТЫЕ </a:t>
            </a:r>
            <a:r>
              <a:rPr lang="ru-RU" dirty="0"/>
              <a:t>ГРУБЫЕ</a:t>
            </a:r>
          </a:p>
          <a:p>
            <a:r>
              <a:rPr lang="ru-RU" dirty="0" smtClean="0"/>
              <a:t>Г. КОНЦЕНТРИРОВАННЫЕ </a:t>
            </a:r>
            <a:r>
              <a:rPr lang="ru-RU" dirty="0"/>
              <a:t>БЕЛКОВЫЕ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7227"/>
            <a:ext cx="5181600" cy="3197157"/>
          </a:xfrm>
        </p:spPr>
      </p:pic>
    </p:spTree>
    <p:extLst>
      <p:ext uri="{BB962C8B-B14F-4D97-AF65-F5344CB8AC3E}">
        <p14:creationId xmlns:p14="http://schemas.microsoft.com/office/powerpoint/2010/main" val="22975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9. СЕНАЖ ПО КЛАССИФИКАЦИИ ОТНОСИТСЯ К ГРУППЕ: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 ОБЪЁМИСТЫЕ</a:t>
            </a:r>
            <a:r>
              <a:rPr lang="ru-RU" dirty="0"/>
              <a:t>, ВОДЯНИСТЫЕ</a:t>
            </a:r>
          </a:p>
          <a:p>
            <a:r>
              <a:rPr lang="ru-RU" dirty="0" smtClean="0"/>
              <a:t>Б. КОНЦЕНТРИРОВАННЫЕ </a:t>
            </a:r>
            <a:r>
              <a:rPr lang="ru-RU" dirty="0"/>
              <a:t>БЕЛКОВЫЕ</a:t>
            </a:r>
          </a:p>
          <a:p>
            <a:r>
              <a:rPr lang="ru-RU" dirty="0" smtClean="0"/>
              <a:t>В. ОБЪЁМИСТЫЕ</a:t>
            </a:r>
            <a:r>
              <a:rPr lang="ru-RU" dirty="0"/>
              <a:t>, ГРУБЫЕ</a:t>
            </a:r>
          </a:p>
          <a:p>
            <a:r>
              <a:rPr lang="ru-RU" b="1" dirty="0" smtClean="0"/>
              <a:t>Г. ОБЪЁМИСТЫЕ</a:t>
            </a:r>
            <a:r>
              <a:rPr lang="ru-RU" b="1" dirty="0"/>
              <a:t>, СОЧНЫЕ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1943894"/>
            <a:ext cx="4157472" cy="3118104"/>
          </a:xfrm>
        </p:spPr>
      </p:pic>
    </p:spTree>
    <p:extLst>
      <p:ext uri="{BB962C8B-B14F-4D97-AF65-F5344CB8AC3E}">
        <p14:creationId xmlns:p14="http://schemas.microsoft.com/office/powerpoint/2010/main" val="915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10. ПО КЛАССИФИКАЦИИ КОРМОВ КОСТНУЮ МУКУ ОТНОСЯТ К...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 </a:t>
            </a:r>
            <a:r>
              <a:rPr lang="ru-RU" dirty="0" smtClean="0"/>
              <a:t>КОРМАМ ЖИВОТНОГО ПРОИСХОЖДЕНИЯ</a:t>
            </a:r>
          </a:p>
          <a:p>
            <a:r>
              <a:rPr lang="ru-RU" dirty="0" smtClean="0"/>
              <a:t>Б. </a:t>
            </a:r>
            <a:r>
              <a:rPr lang="ru-RU" dirty="0" smtClean="0"/>
              <a:t>ПРОДУКТАМ МИКРОБИОЛОГИЧЕСКОГО СИНТЕЗА</a:t>
            </a:r>
          </a:p>
          <a:p>
            <a:r>
              <a:rPr lang="ru-RU" dirty="0" smtClean="0"/>
              <a:t>В. </a:t>
            </a:r>
            <a:r>
              <a:rPr lang="ru-RU" dirty="0" smtClean="0"/>
              <a:t>СОЧНЫМ КОРМАМ</a:t>
            </a:r>
          </a:p>
          <a:p>
            <a:r>
              <a:rPr lang="ru-RU" dirty="0" smtClean="0"/>
              <a:t>Г. </a:t>
            </a:r>
            <a:r>
              <a:rPr lang="ru-RU" dirty="0" smtClean="0"/>
              <a:t>ГРУБЫМ КОРМАМ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32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Эталон ответов: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304" y="1825625"/>
            <a:ext cx="608990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1-А; 2- Б; 3-В; 4-Г;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5-Д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1-А; 2-Б; 3-В; 4-Г; 5-Д; 6-Е;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7-Ж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6208" y="1687513"/>
            <a:ext cx="619048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 - 9 -10 баллов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«Хорошо» - 6 – 8 баллов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«Удовлетворительно» 4 – 6 баллов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«Неудовлетворительно» 1 – 3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33728" y="14845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 Углеводная жировая питательность кормов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b="1" dirty="0" smtClean="0">
                <a:latin typeface="Monotype Corsiva" panose="03010101010201010101" pitchFamily="66" charset="0"/>
              </a:rPr>
              <a:t>Вопросы лекции: </a:t>
            </a:r>
            <a:endParaRPr lang="ru-RU" sz="5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4400" b="1" i="1" dirty="0">
                <a:latin typeface="Monotype Corsiva" panose="03010101010201010101" pitchFamily="66" charset="0"/>
              </a:rPr>
              <a:t>Углеводная питательность кормов.</a:t>
            </a:r>
            <a:endParaRPr lang="ru-RU" sz="4400" dirty="0">
              <a:latin typeface="Monotype Corsiva" panose="03010101010201010101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400" b="1" i="1" dirty="0">
                <a:latin typeface="Monotype Corsiva" panose="03010101010201010101" pitchFamily="66" charset="0"/>
              </a:rPr>
              <a:t>Липидная(жировая) питательность кормов.</a:t>
            </a:r>
            <a:endParaRPr lang="ru-RU" sz="44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5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Углеводы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Углеводы являются главным источником энергии в организме животного, они в значительном объеме трансформируются в продукцию. Обмен углеводов тесно связан с жировым и белковым обменом.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Моносахариды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Моносахариды </a:t>
            </a:r>
            <a:r>
              <a:rPr lang="ru-RU" dirty="0" smtClean="0"/>
              <a:t>— </a:t>
            </a:r>
            <a:r>
              <a:rPr lang="ru-RU" dirty="0"/>
              <a:t>углеводы, которые не </a:t>
            </a:r>
            <a:r>
              <a:rPr lang="ru-RU" dirty="0" err="1"/>
              <a:t>гидро­лизуются</a:t>
            </a:r>
            <a:r>
              <a:rPr lang="ru-RU" dirty="0"/>
              <a:t> (не разлагаются водой). В свою очередь, в зависимости от числа атомов углерода, моноса­хариды подразделяются на </a:t>
            </a:r>
            <a:r>
              <a:rPr lang="ru-RU" dirty="0" err="1"/>
              <a:t>триозы</a:t>
            </a:r>
            <a:r>
              <a:rPr lang="ru-RU" dirty="0"/>
              <a:t> (молекулы ко­торых содержат три углеродных атома), </a:t>
            </a:r>
            <a:r>
              <a:rPr lang="ru-RU" dirty="0" err="1"/>
              <a:t>тетрозы</a:t>
            </a:r>
            <a:r>
              <a:rPr lang="ru-RU" dirty="0"/>
              <a:t> (четыре углеродных атома), пентозы (пять), гексозы (шесть)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 </a:t>
            </a:r>
            <a:r>
              <a:rPr lang="ru-RU" b="1" dirty="0"/>
              <a:t>пентозам </a:t>
            </a:r>
            <a:r>
              <a:rPr lang="ru-RU" dirty="0"/>
              <a:t>относятся, например, рибоза — С5Н10О5 и </a:t>
            </a:r>
            <a:r>
              <a:rPr lang="ru-RU" dirty="0" err="1"/>
              <a:t>дезоксирибоза</a:t>
            </a:r>
            <a:r>
              <a:rPr lang="ru-RU" dirty="0"/>
              <a:t> (рибоза, у которой «от­няли» атом кислорода) — С5Н10О4. Они входят в состав РНК и ДНК и опре­деляют первую часть назва­ний нуклеиновых кислот.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Дисахариды </a:t>
            </a:r>
            <a:r>
              <a:rPr lang="ru-RU" dirty="0"/>
              <a:t>— углево­ды, которые </a:t>
            </a:r>
            <a:r>
              <a:rPr lang="ru-RU" dirty="0" err="1"/>
              <a:t>гидролизуются</a:t>
            </a:r>
            <a:r>
              <a:rPr lang="ru-RU" dirty="0"/>
              <a:t> с образованием двух моле­кул моносахаридов, напри­мер гексоз. Общую формулу подавляющего большинства дисахаридов вывести несложно: нужно «сложить» две формулы гексоз и «вычесть» из получившейся формулы молекулу воды — С12Н22О11</a:t>
            </a:r>
          </a:p>
        </p:txBody>
      </p:sp>
    </p:spTree>
    <p:extLst>
      <p:ext uri="{BB962C8B-B14F-4D97-AF65-F5344CB8AC3E}">
        <p14:creationId xmlns:p14="http://schemas.microsoft.com/office/powerpoint/2010/main" val="3598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закрепление знаний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07337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712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Сахароза </a:t>
            </a:r>
            <a:r>
              <a:rPr lang="ru-RU" dirty="0"/>
              <a:t>(обычный пищевой сахар), которая при гидролизе образует одну молекулу глюкозы и молекулу фруктозы. Она содержится в большом количестве в сахарной свекле, сахарном тростнике (отсюда и названия — свекловичный или трост­никовый сахар), клене (канадские первопроходцы добывали кленовый сахар), сахарной пальме, ку­курузе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9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Мальтоза </a:t>
            </a:r>
            <a:r>
              <a:rPr lang="ru-RU" dirty="0"/>
              <a:t>(солодовый сахар), которая </a:t>
            </a:r>
            <a:r>
              <a:rPr lang="ru-RU" dirty="0" err="1"/>
              <a:t>гидро­лизуется</a:t>
            </a:r>
            <a:r>
              <a:rPr lang="ru-RU" dirty="0"/>
              <a:t> с образованием двух молекул глюкозы. Мальтозу можно получить при гидролизе крахмала под действием ферментов, содержащихся в соло­де, — пророщенных, высушенных и размолотых зернах ячменя.</a:t>
            </a:r>
          </a:p>
        </p:txBody>
      </p:sp>
    </p:spTree>
    <p:extLst>
      <p:ext uri="{BB962C8B-B14F-4D97-AF65-F5344CB8AC3E}">
        <p14:creationId xmlns:p14="http://schemas.microsoft.com/office/powerpoint/2010/main" val="8236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Лактоза </a:t>
            </a:r>
            <a:r>
              <a:rPr lang="ru-RU" dirty="0"/>
              <a:t>(молочный сахар), которая </a:t>
            </a:r>
            <a:r>
              <a:rPr lang="ru-RU" dirty="0" err="1"/>
              <a:t>гидроли­зуется</a:t>
            </a:r>
            <a:r>
              <a:rPr lang="ru-RU" dirty="0"/>
              <a:t> с образованием молекул глюкозы и галак­тозы. Она содержится в молоке млекопитающих (до 4-6 %), обладает невысокой сладостью и ис­пользуется как наполнитель в драже и аптечных таблетках.</a:t>
            </a:r>
          </a:p>
        </p:txBody>
      </p:sp>
    </p:spTree>
    <p:extLst>
      <p:ext uri="{BB962C8B-B14F-4D97-AF65-F5344CB8AC3E}">
        <p14:creationId xmlns:p14="http://schemas.microsoft.com/office/powerpoint/2010/main" val="40944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Полисахариды </a:t>
            </a:r>
            <a:r>
              <a:rPr lang="ru-RU" dirty="0"/>
              <a:t>— крахмал, гликоген, декстри­ны, целлюлоза и т. д. — углеводы, которые </a:t>
            </a:r>
            <a:r>
              <a:rPr lang="ru-RU" dirty="0" err="1"/>
              <a:t>гидро­лизуются</a:t>
            </a:r>
            <a:r>
              <a:rPr lang="ru-RU" dirty="0"/>
              <a:t> с образованием множества молекул моно­сахаридов, чаще всего глюкозы.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Целлюлоза </a:t>
            </a:r>
            <a:r>
              <a:rPr lang="ru-RU" dirty="0"/>
              <a:t>— строительный материал расти­тельных клеток — играет роль каркаса для оболо­чек этих клеток. Другой полисахарид — хитин — выполняет аналогичную роль в клетках некоторых животных: образует наружный скелет членистоно­гих (ракообразных), насекомых, паукообразных.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Классификация и содержание липидов в кормах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/>
              <a:t>липиды, содержащиеся в кормах, делятся на простые и сложные.</a:t>
            </a:r>
          </a:p>
          <a:p>
            <a:r>
              <a:rPr lang="ru-RU" i="1" dirty="0"/>
              <a:t>Простые липиды</a:t>
            </a:r>
            <a:r>
              <a:rPr lang="ru-RU" dirty="0"/>
              <a:t> - это глицерин и жирные кислоты, в составе которых содержится углерод, водород и кислород.</a:t>
            </a:r>
          </a:p>
          <a:p>
            <a:r>
              <a:rPr lang="ru-RU" i="1" dirty="0"/>
              <a:t>Сложные липиды (липоиды)</a:t>
            </a:r>
            <a:r>
              <a:rPr lang="ru-RU" dirty="0"/>
              <a:t> - это </a:t>
            </a:r>
            <a:r>
              <a:rPr lang="ru-RU" dirty="0" err="1"/>
              <a:t>аминоглицерин</a:t>
            </a:r>
            <a:r>
              <a:rPr lang="ru-RU" dirty="0"/>
              <a:t> и жирные кислоты, но кроме углерода, водорода и кислорода, в них входят азот и фосфор.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Ø Жир входит в качестве структурного материала в состав протоплазмы клеток животного организма.</a:t>
            </a:r>
          </a:p>
          <a:p>
            <a:r>
              <a:rPr lang="ru-RU" dirty="0"/>
              <a:t>Ø Жиры составляют основу многих ферментов, витаминов и гормонов.</a:t>
            </a:r>
          </a:p>
          <a:p>
            <a:r>
              <a:rPr lang="ru-RU" dirty="0"/>
              <a:t>Ø Жиры принимают участие в образовании жира молока у </a:t>
            </a:r>
            <a:r>
              <a:rPr lang="ru-RU" dirty="0" err="1"/>
              <a:t>лактирующих</a:t>
            </a:r>
            <a:r>
              <a:rPr lang="ru-RU" dirty="0"/>
              <a:t> животных.</a:t>
            </a:r>
          </a:p>
          <a:p>
            <a:r>
              <a:rPr lang="ru-RU" dirty="0"/>
              <a:t>Ø Жиры принимают участие в синтезе половых гормонов самцов и самок.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3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Изучить конспект лекции</a:t>
            </a:r>
          </a:p>
          <a:p>
            <a:r>
              <a:rPr lang="ru-RU" dirty="0" smtClean="0"/>
              <a:t>2. Подготовиться к терминологическому диктанту на тему : «</a:t>
            </a:r>
            <a:r>
              <a:rPr lang="ru-RU" b="1" dirty="0" smtClean="0"/>
              <a:t>Углеводная жировая питательность кормов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0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1. Установите соответствие кормов их определению.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СЕНО</a:t>
            </a:r>
          </a:p>
          <a:p>
            <a:r>
              <a:rPr lang="ru-RU" sz="3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СЕНАЖ</a:t>
            </a:r>
          </a:p>
          <a:p>
            <a:r>
              <a:rPr lang="ru-RU" sz="3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ЗЕЛЕНЫЙ КОРМ</a:t>
            </a:r>
          </a:p>
          <a:p>
            <a:r>
              <a:rPr lang="ru-RU" sz="3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СИЛОС</a:t>
            </a:r>
          </a:p>
          <a:p>
            <a:r>
              <a:rPr lang="ru-RU" sz="3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ТРАВЯНАЯ МУКА</a:t>
            </a:r>
            <a:endParaRPr lang="ru-RU" sz="3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16168" y="1825624"/>
            <a:ext cx="5437632" cy="48769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КОНСЕРВИРОВАННЫЙ ЗЕЛЕНЫЙ КОРМ, ПОЛУЧЕННЫЙ В РЕЗУЛЬТАТЕ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СУШКИ ИЛИ С ПОМОЩЬЮ АКТИВНОГО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ВЕНТИЛИРОВАНИЯ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 КОРМ ИЗ ТРАВ, УБРАННЫХ В РАННИЕ ФАЗЫ ВЕГЕТАЦИИ 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ПРОВЯЛЕННЫХ ДО ВЛАЖНОСТИ 40-60 %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НАДЗЕМНАЯ МАССА ЗЕЛЕНЫХ КОРМОВЫХ РАСТЕНИЙ,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СКАРМЛИВАЕМАЯ ЖИВОТНЫМ В СВЕЖЕМ ВИДЕ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КОРМ ИЗ СВЕЖЕСКОШЕННОЙ ИЛИ ПОДВЯЛЕННОЙ ЗЕЛЕНОЙ МАССЫ, ЗАКОНСЕРВИРОВАННЫЙ В АНАЭРОБНЫХ УСЛОВИЯХ ПРИ УЧАСТИИ ОРГАНИЧЕСКИХ КИСЛОТ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 КОРМ, ПОЛУЧЕННЫЙ В РЕЗУЛЬТАТЕ ИСКУССТВЕННОЙ СУШКИ ЗЕЛЕНОЙ МАССЫ ПОД ДЕЙСТВИЕМ ВЫСОКИХ ТЕМПЕРАТУР</a:t>
            </a:r>
            <a:endParaRPr lang="ru-RU" sz="2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 smtClean="0">
              <a:effectLst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0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 </a:t>
            </a:r>
            <a:r>
              <a:rPr lang="ru-RU" dirty="0" smtClean="0">
                <a:latin typeface="Monotype Corsiva" panose="03010101010201010101" pitchFamily="66" charset="0"/>
              </a:rPr>
              <a:t>2. Установите </a:t>
            </a:r>
            <a:r>
              <a:rPr lang="ru-RU" dirty="0">
                <a:latin typeface="Monotype Corsiva" panose="03010101010201010101" pitchFamily="66" charset="0"/>
              </a:rPr>
              <a:t>соответствие кормов с их общепринятой классификацией?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СЕНАЖ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РАЗНОТРАВНЫЙ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ОТРУБИ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ПШЕНИЧНЫЕ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РЫБНАЯ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БАРДА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СВЕЖАЯ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ЗЛАКОВОЕ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ЗЕРНО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БОБОВОЕ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ШРОТ ПОДСОЛНЕЧНЫЙ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ОБЪЕМИСТЫЙ СОЧНЫЙ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ОТХОДЫ МУКОМОЛЬНОГО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КОРМА ЖИВОТНОГО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ОТХОД СПИРТОВОГО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ОБЪЕМИСТЫЙ ГРУБЫЙ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КОНЦЕНТРИРОВАННЫЙ БЕЛКОВЫЙ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ОТХОДЫ МАСЛОЭКСТРАКЦИОННОГО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8686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45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3. Какие корма относят к водянистым (основная масса воды в них не является клеточной составляющей)?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А. БРЮКВА</a:t>
            </a:r>
            <a:r>
              <a:rPr lang="ru-RU" dirty="0"/>
              <a:t>, МОРКОВЬ, СВЕКЛА</a:t>
            </a:r>
          </a:p>
          <a:p>
            <a:pPr marL="0" indent="0">
              <a:buNone/>
            </a:pPr>
            <a:r>
              <a:rPr lang="ru-RU" dirty="0" smtClean="0"/>
              <a:t>Б. СИЛОС</a:t>
            </a:r>
            <a:r>
              <a:rPr lang="ru-RU" dirty="0"/>
              <a:t>, СЕНАЖ</a:t>
            </a:r>
          </a:p>
          <a:p>
            <a:pPr marL="0" indent="0">
              <a:buNone/>
            </a:pPr>
            <a:r>
              <a:rPr lang="ru-RU" b="1" dirty="0" smtClean="0"/>
              <a:t>В. БАРДА</a:t>
            </a:r>
            <a:r>
              <a:rPr lang="ru-RU" b="1" dirty="0"/>
              <a:t>, ЖОМ, ПИВНАЯ ДРОБИНА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2" y="2045081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6949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4. По классификации кормов рыбную муку относят к…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ПРОДУКТАМ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МИКРОБИОЛОГИЧЕСКОГО СИНТЕЗА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СОЧНЫМ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ГРУБЫМ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КОРМАМ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 ПРОИСХОЖДЕНИЯ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2417"/>
            <a:ext cx="5181600" cy="4157753"/>
          </a:xfrm>
        </p:spPr>
      </p:pic>
    </p:spTree>
    <p:extLst>
      <p:ext uri="{BB962C8B-B14F-4D97-AF65-F5344CB8AC3E}">
        <p14:creationId xmlns:p14="http://schemas.microsoft.com/office/powerpoint/2010/main" val="24132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5. К какой </a:t>
            </a:r>
            <a:r>
              <a:rPr lang="ru-RU" b="1" dirty="0" smtClean="0">
                <a:latin typeface="Monotype Corsiva" panose="03010101010201010101" pitchFamily="66" charset="0"/>
              </a:rPr>
              <a:t>группе </a:t>
            </a:r>
            <a:r>
              <a:rPr lang="ru-RU" b="1" dirty="0" smtClean="0">
                <a:latin typeface="Monotype Corsiva" panose="03010101010201010101" pitchFamily="66" charset="0"/>
              </a:rPr>
              <a:t>кормов согласно классификации, относят зерно бобовых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ОБЪЕМИСТЫЕ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КОНЦЕНТРИРОВАННЫЕ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УГЛЕВОДИСТЫЕ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ОБЪЕМИСТЫЕ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КОНЦЕНТРИРОВАННЫЙ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БЕЛКОВЫЙ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44" y="1924844"/>
            <a:ext cx="5181600" cy="2927604"/>
          </a:xfrm>
        </p:spPr>
      </p:pic>
    </p:spTree>
    <p:extLst>
      <p:ext uri="{BB962C8B-B14F-4D97-AF65-F5344CB8AC3E}">
        <p14:creationId xmlns:p14="http://schemas.microsoft.com/office/powerpoint/2010/main" val="37076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6. К какой группе согласно классификации, относится зерно зерновых</a:t>
            </a:r>
            <a:r>
              <a:rPr lang="ru-RU" dirty="0" smtClean="0"/>
              <a:t> 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 ОБЪЕМИСТЫЙ </a:t>
            </a:r>
            <a:r>
              <a:rPr lang="ru-RU" dirty="0"/>
              <a:t>ГРУБЫЙ КОРМ</a:t>
            </a:r>
          </a:p>
          <a:p>
            <a:r>
              <a:rPr lang="ru-RU" dirty="0" smtClean="0"/>
              <a:t>Б. КОНЦЕНТРИРОВАННЫЙ </a:t>
            </a:r>
            <a:r>
              <a:rPr lang="ru-RU" dirty="0"/>
              <a:t>УГЛЕВОДИСТЫЙ КОРМ</a:t>
            </a:r>
          </a:p>
          <a:p>
            <a:r>
              <a:rPr lang="ru-RU" dirty="0" smtClean="0"/>
              <a:t>В. ОБЪЕМИСТЫЙ </a:t>
            </a:r>
            <a:r>
              <a:rPr lang="ru-RU" dirty="0"/>
              <a:t>СОЧНЫЙ КОРМ</a:t>
            </a:r>
          </a:p>
          <a:p>
            <a:r>
              <a:rPr lang="ru-RU" dirty="0" smtClean="0"/>
              <a:t>Г. КОНЦЕНТРИРОВАННЫЙ </a:t>
            </a:r>
            <a:r>
              <a:rPr lang="ru-RU" dirty="0"/>
              <a:t>БЕЛКОВЫЙ КОРМ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2062766"/>
            <a:ext cx="5181600" cy="3108960"/>
          </a:xfrm>
        </p:spPr>
      </p:pic>
    </p:spTree>
    <p:extLst>
      <p:ext uri="{BB962C8B-B14F-4D97-AF65-F5344CB8AC3E}">
        <p14:creationId xmlns:p14="http://schemas.microsoft.com/office/powerpoint/2010/main" val="2317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7. Отруби отходы…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А. ПИВОВАРЕННОГО </a:t>
            </a:r>
            <a:r>
              <a:rPr lang="ru-RU" dirty="0"/>
              <a:t>ПРОИЗВОДСТВА</a:t>
            </a:r>
          </a:p>
          <a:p>
            <a:r>
              <a:rPr lang="ru-RU" dirty="0" smtClean="0"/>
              <a:t>Б. СВЕКЛОСАХАРНОГО </a:t>
            </a:r>
            <a:r>
              <a:rPr lang="ru-RU" dirty="0"/>
              <a:t>ПРОИЗВОДСТВА</a:t>
            </a:r>
          </a:p>
          <a:p>
            <a:r>
              <a:rPr lang="ru-RU" dirty="0" smtClean="0"/>
              <a:t>В. ПЕРЕРАБОТКИ </a:t>
            </a:r>
            <a:r>
              <a:rPr lang="ru-RU" dirty="0"/>
              <a:t>СЕМЯН МАСЛИЧНЫХ</a:t>
            </a:r>
          </a:p>
          <a:p>
            <a:r>
              <a:rPr lang="ru-RU" dirty="0" smtClean="0"/>
              <a:t>Г. МУКОМОЛЬНОГО </a:t>
            </a:r>
            <a:r>
              <a:rPr lang="ru-RU" dirty="0"/>
              <a:t>ПРОИЗВОДСТВА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7415"/>
            <a:ext cx="5181600" cy="3445966"/>
          </a:xfrm>
        </p:spPr>
      </p:pic>
    </p:spTree>
    <p:extLst>
      <p:ext uri="{BB962C8B-B14F-4D97-AF65-F5344CB8AC3E}">
        <p14:creationId xmlns:p14="http://schemas.microsoft.com/office/powerpoint/2010/main" val="3385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640</Words>
  <Application>Microsoft Office PowerPoint</Application>
  <PresentationFormat>Широкоэкранный</PresentationFormat>
  <Paragraphs>117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Times New Roman</vt:lpstr>
      <vt:lpstr>Тема Office</vt:lpstr>
      <vt:lpstr>Тема урока: Углеводная жировая питательность кормов</vt:lpstr>
      <vt:lpstr>Первичное закрепление знаний</vt:lpstr>
      <vt:lpstr>1. Установите соответствие кормов их определению.</vt:lpstr>
      <vt:lpstr> 2. Установите соответствие кормов с их общепринятой классификацией? </vt:lpstr>
      <vt:lpstr>3. Какие корма относят к водянистым (основная масса воды в них не является клеточной составляющей)? </vt:lpstr>
      <vt:lpstr>4. По классификации кормов рыбную муку относят к… </vt:lpstr>
      <vt:lpstr>5. К какой группе кормов согласно классификации, относят зерно бобовых </vt:lpstr>
      <vt:lpstr>6. К какой группе согласно классификации, относится зерно зерновых  :</vt:lpstr>
      <vt:lpstr>7. Отруби отходы… </vt:lpstr>
      <vt:lpstr>8. Зеленые корма по классификации относятся  группе: </vt:lpstr>
      <vt:lpstr>9. СЕНАЖ ПО КЛАССИФИКАЦИИ ОТНОСИТСЯ К ГРУППЕ: </vt:lpstr>
      <vt:lpstr>10. ПО КЛАССИФИКАЦИИ КОРМОВ КОСТНУЮ МУКУ ОТНОСЯТ К... </vt:lpstr>
      <vt:lpstr>Эталон ответов:</vt:lpstr>
      <vt:lpstr>Тема урока: Углеводная жировая питательность кормов</vt:lpstr>
      <vt:lpstr>Вопросы лекции: </vt:lpstr>
      <vt:lpstr>Углеводы</vt:lpstr>
      <vt:lpstr>Моносахариды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и содержание липидов в кормах 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кормления в системе мероприятий по развитию животноводства. Химический состав кормов. </dc:title>
  <dc:creator>User</dc:creator>
  <cp:lastModifiedBy>User</cp:lastModifiedBy>
  <cp:revision>9</cp:revision>
  <dcterms:created xsi:type="dcterms:W3CDTF">2020-10-27T05:27:07Z</dcterms:created>
  <dcterms:modified xsi:type="dcterms:W3CDTF">2020-10-27T07:11:43Z</dcterms:modified>
</cp:coreProperties>
</file>