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378182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20381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218377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392135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346558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9E7F14-3CF2-44D4-9F8E-FDF2DBB3114C}"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194180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9E7F14-3CF2-44D4-9F8E-FDF2DBB3114C}" type="datetimeFigureOut">
              <a:rPr lang="ru-RU" smtClean="0"/>
              <a:t>04.09.2020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417542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9E7F14-3CF2-44D4-9F8E-FDF2DBB3114C}" type="datetimeFigureOut">
              <a:rPr lang="ru-RU" smtClean="0"/>
              <a:t>04.09.2020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158862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9E7F14-3CF2-44D4-9F8E-FDF2DBB3114C}" type="datetimeFigureOut">
              <a:rPr lang="ru-RU" smtClean="0"/>
              <a:t>04.09.2020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58052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9E7F14-3CF2-44D4-9F8E-FDF2DBB3114C}"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174560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9E7F14-3CF2-44D4-9F8E-FDF2DBB3114C}"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B34939-E254-447E-ACCF-83EE4846F7AA}" type="slidenum">
              <a:rPr lang="ru-RU" smtClean="0"/>
              <a:t>‹#›</a:t>
            </a:fld>
            <a:endParaRPr lang="ru-RU"/>
          </a:p>
        </p:txBody>
      </p:sp>
    </p:spTree>
    <p:extLst>
      <p:ext uri="{BB962C8B-B14F-4D97-AF65-F5344CB8AC3E}">
        <p14:creationId xmlns:p14="http://schemas.microsoft.com/office/powerpoint/2010/main" val="7531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1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E7F14-3CF2-44D4-9F8E-FDF2DBB3114C}" type="datetimeFigureOut">
              <a:rPr lang="ru-RU" smtClean="0"/>
              <a:t>04.09.2020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34939-E254-447E-ACCF-83EE4846F7AA}" type="slidenum">
              <a:rPr lang="ru-RU" smtClean="0"/>
              <a:t>‹#›</a:t>
            </a:fld>
            <a:endParaRPr lang="ru-RU"/>
          </a:p>
        </p:txBody>
      </p:sp>
    </p:spTree>
    <p:extLst>
      <p:ext uri="{BB962C8B-B14F-4D97-AF65-F5344CB8AC3E}">
        <p14:creationId xmlns:p14="http://schemas.microsoft.com/office/powerpoint/2010/main" val="48923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Тема урока : </a:t>
            </a:r>
            <a:br>
              <a:rPr lang="ru-RU" b="1" dirty="0" smtClean="0"/>
            </a:br>
            <a:r>
              <a:rPr lang="ru-RU" b="1" dirty="0" smtClean="0"/>
              <a:t>Полевое </a:t>
            </a:r>
            <a:r>
              <a:rPr lang="ru-RU" b="1" dirty="0"/>
              <a:t>кормопроизводство</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264" y="2231136"/>
            <a:ext cx="10930576" cy="2107012"/>
          </a:xfrm>
        </p:spPr>
      </p:pic>
    </p:spTree>
    <p:extLst>
      <p:ext uri="{BB962C8B-B14F-4D97-AF65-F5344CB8AC3E}">
        <p14:creationId xmlns:p14="http://schemas.microsoft.com/office/powerpoint/2010/main" val="254746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Основное полевое кормопроизводство</a:t>
            </a:r>
          </a:p>
        </p:txBody>
      </p:sp>
      <p:sp>
        <p:nvSpPr>
          <p:cNvPr id="3" name="Объект 2"/>
          <p:cNvSpPr>
            <a:spLocks noGrp="1"/>
          </p:cNvSpPr>
          <p:nvPr>
            <p:ph sz="half" idx="1"/>
          </p:nvPr>
        </p:nvSpPr>
        <p:spPr/>
        <p:txBody>
          <a:bodyPr>
            <a:normAutofit fontScale="85000" lnSpcReduction="20000"/>
          </a:bodyPr>
          <a:lstStyle/>
          <a:p>
            <a:r>
              <a:rPr lang="ru-RU" dirty="0"/>
              <a:t>Яровые, озимые и многолетние кормовые культуры. основные- культуры, высеваемые после уборки озимых промежуточных посевов в севообороте. Видовой состав культур для такого посева весьма разнообразен и меняется в зависимости от природно-климатических зон. Основные посевы кормовых культур при правильной агротехнике формируют достаточно высокие урожаи, их используют на зеленый корм, сено, силос и другие корма. Различают яровые, озимые однолетние, </a:t>
            </a:r>
            <a:r>
              <a:rPr lang="ru-RU" dirty="0" err="1"/>
              <a:t>дву</a:t>
            </a:r>
            <a:r>
              <a:rPr lang="ru-RU" dirty="0"/>
              <a:t>-или многолетние.</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80470"/>
            <a:ext cx="5181600" cy="3255264"/>
          </a:xfrm>
        </p:spPr>
      </p:pic>
    </p:spTree>
    <p:extLst>
      <p:ext uri="{BB962C8B-B14F-4D97-AF65-F5344CB8AC3E}">
        <p14:creationId xmlns:p14="http://schemas.microsoft.com/office/powerpoint/2010/main" val="94698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ru-RU" dirty="0" smtClean="0"/>
              <a:t/>
            </a:r>
            <a:br>
              <a:rPr lang="ru-RU" dirty="0" smtClean="0"/>
            </a:br>
            <a:r>
              <a:rPr lang="ru-RU" dirty="0" smtClean="0"/>
              <a:t>4. Характеристика и использование видов кормовых культур, выращиваемых в основном полевом кормопроизводстве</a:t>
            </a:r>
            <a:br>
              <a:rPr lang="ru-RU" dirty="0" smtClean="0"/>
            </a:br>
            <a:endParaRPr lang="ru-RU" dirty="0"/>
          </a:p>
        </p:txBody>
      </p:sp>
      <p:sp>
        <p:nvSpPr>
          <p:cNvPr id="6" name="Объект 5"/>
          <p:cNvSpPr>
            <a:spLocks noGrp="1"/>
          </p:cNvSpPr>
          <p:nvPr>
            <p:ph idx="1"/>
          </p:nvPr>
        </p:nvSpPr>
        <p:spPr>
          <a:xfrm>
            <a:off x="838200" y="2008505"/>
            <a:ext cx="10515600" cy="4351338"/>
          </a:xfrm>
        </p:spPr>
        <p:txBody>
          <a:bodyPr>
            <a:normAutofit fontScale="92500" lnSpcReduction="20000"/>
          </a:bodyPr>
          <a:lstStyle/>
          <a:p>
            <a:pPr marL="0" indent="0">
              <a:buNone/>
            </a:pPr>
            <a:r>
              <a:rPr lang="ru-RU" dirty="0" smtClean="0"/>
              <a:t>Основные </a:t>
            </a:r>
            <a:r>
              <a:rPr lang="ru-RU" dirty="0"/>
              <a:t>культуры, высеваемые после уборки озимых промежуточных посевов в севообороте. Видовой состав культур для такого посева весьма разнообразен и меняется в зависимости от природно-климатических зон. Широкое распространение имеют смешанные посевы теплолюбивых культур с холодостойкими, злаковых культур с бобовыми, что повышает устойчивость по годам и </a:t>
            </a:r>
            <a:r>
              <a:rPr lang="ru-RU" dirty="0" err="1"/>
              <a:t>и</a:t>
            </a:r>
            <a:r>
              <a:rPr lang="ru-RU" dirty="0"/>
              <a:t> качество получаемого корма. К основным силосным культурам относятся кукуруза, подсолнечник, сорго, суданская трава, амарант метельчатый, топинамбур. Эти культуры имеют высокие кормовые достоинства и хозяйственную ценность. К основным однолетним бобовым и злаковым травам относят вику яровую, озимую, суд траву, могар, чумизу, райграс однолетний, </a:t>
            </a:r>
            <a:r>
              <a:rPr lang="ru-RU" dirty="0" err="1"/>
              <a:t>вика+овес</a:t>
            </a:r>
            <a:r>
              <a:rPr lang="ru-RU" dirty="0"/>
              <a:t>, </a:t>
            </a:r>
            <a:r>
              <a:rPr lang="ru-RU" dirty="0" err="1"/>
              <a:t>вика+горох</a:t>
            </a:r>
            <a:r>
              <a:rPr lang="ru-RU" dirty="0"/>
              <a:t>. Вику используют на зеленый корм, </a:t>
            </a:r>
            <a:r>
              <a:rPr lang="ru-RU" dirty="0" err="1"/>
              <a:t>трав.муку</a:t>
            </a:r>
            <a:r>
              <a:rPr lang="ru-RU" dirty="0"/>
              <a:t>, сено, сенаж, силос, суд траву на зеленый корм, силос, </a:t>
            </a:r>
            <a:r>
              <a:rPr lang="ru-RU" dirty="0" err="1"/>
              <a:t>сено,сенаж</a:t>
            </a:r>
            <a:r>
              <a:rPr lang="ru-RU" dirty="0"/>
              <a:t>, могар на сено, сенаж, силос, фуражное зерно, а также выпас, чумизу на зерно, сено, </a:t>
            </a:r>
            <a:r>
              <a:rPr lang="ru-RU" dirty="0" err="1"/>
              <a:t>зел</a:t>
            </a:r>
            <a:r>
              <a:rPr lang="ru-RU" dirty="0"/>
              <a:t> </a:t>
            </a:r>
            <a:r>
              <a:rPr lang="ru-RU" dirty="0" err="1"/>
              <a:t>корм,райграс</a:t>
            </a:r>
            <a:r>
              <a:rPr lang="ru-RU" dirty="0"/>
              <a:t> </a:t>
            </a:r>
            <a:r>
              <a:rPr lang="ru-RU" dirty="0" err="1"/>
              <a:t>зел</a:t>
            </a:r>
            <a:r>
              <a:rPr lang="ru-RU" dirty="0"/>
              <a:t> корм и сено.</a:t>
            </a:r>
          </a:p>
          <a:p>
            <a:endParaRPr lang="ru-RU" dirty="0"/>
          </a:p>
        </p:txBody>
      </p:sp>
    </p:spTree>
    <p:extLst>
      <p:ext uri="{BB962C8B-B14F-4D97-AF65-F5344CB8AC3E}">
        <p14:creationId xmlns:p14="http://schemas.microsoft.com/office/powerpoint/2010/main" val="318279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0271" y="1784985"/>
            <a:ext cx="8314658" cy="4351338"/>
          </a:xfrm>
        </p:spPr>
      </p:pic>
    </p:spTree>
    <p:extLst>
      <p:ext uri="{BB962C8B-B14F-4D97-AF65-F5344CB8AC3E}">
        <p14:creationId xmlns:p14="http://schemas.microsoft.com/office/powerpoint/2010/main" val="252877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Вопросы лекции:</a:t>
            </a:r>
            <a:endParaRPr lang="ru-RU" dirty="0"/>
          </a:p>
        </p:txBody>
      </p:sp>
      <p:sp>
        <p:nvSpPr>
          <p:cNvPr id="3" name="Объект 2"/>
          <p:cNvSpPr>
            <a:spLocks noGrp="1"/>
          </p:cNvSpPr>
          <p:nvPr>
            <p:ph idx="1"/>
          </p:nvPr>
        </p:nvSpPr>
        <p:spPr/>
        <p:txBody>
          <a:bodyPr/>
          <a:lstStyle/>
          <a:p>
            <a:pPr marL="0" indent="0">
              <a:buNone/>
            </a:pPr>
            <a:r>
              <a:rPr lang="ru-RU" b="1" i="1" dirty="0"/>
              <a:t>1.Полевое кормопроизводство как отрасль </a:t>
            </a:r>
            <a:r>
              <a:rPr lang="ru-RU" b="1" i="1" dirty="0" err="1"/>
              <a:t>сх</a:t>
            </a:r>
            <a:r>
              <a:rPr lang="ru-RU" b="1" i="1" dirty="0"/>
              <a:t> производства, основные задачи</a:t>
            </a:r>
            <a:endParaRPr lang="ru-RU" dirty="0"/>
          </a:p>
          <a:p>
            <a:pPr marL="0" indent="0">
              <a:buNone/>
            </a:pPr>
            <a:r>
              <a:rPr lang="ru-RU" b="1" i="1" dirty="0"/>
              <a:t>2.Характеристика основных форм полевого кормопроизводства (основное, </a:t>
            </a:r>
            <a:r>
              <a:rPr lang="ru-RU" b="1" i="1" dirty="0" err="1"/>
              <a:t>поукосное</a:t>
            </a:r>
            <a:r>
              <a:rPr lang="ru-RU" b="1" i="1" dirty="0"/>
              <a:t>, промежуточное)</a:t>
            </a:r>
            <a:endParaRPr lang="ru-RU" dirty="0"/>
          </a:p>
          <a:p>
            <a:pPr marL="0" indent="0">
              <a:buNone/>
            </a:pPr>
            <a:r>
              <a:rPr lang="ru-RU" b="1" i="1" dirty="0"/>
              <a:t>3.Основное полевое кормопроизводство</a:t>
            </a:r>
            <a:endParaRPr lang="ru-RU" dirty="0"/>
          </a:p>
          <a:p>
            <a:pPr marL="0" indent="0">
              <a:buNone/>
            </a:pPr>
            <a:r>
              <a:rPr lang="ru-RU" b="1" i="1" dirty="0"/>
              <a:t>4. Характеристика и использование видов кормовых культур, выращиваемых в основном полевом кормопроизводстве</a:t>
            </a:r>
            <a:endParaRPr lang="ru-RU" dirty="0"/>
          </a:p>
          <a:p>
            <a:endParaRPr lang="ru-RU" dirty="0"/>
          </a:p>
        </p:txBody>
      </p:sp>
    </p:spTree>
    <p:extLst>
      <p:ext uri="{BB962C8B-B14F-4D97-AF65-F5344CB8AC3E}">
        <p14:creationId xmlns:p14="http://schemas.microsoft.com/office/powerpoint/2010/main" val="366732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
            </a:r>
            <a:br>
              <a:rPr lang="ru-RU" dirty="0"/>
            </a:br>
            <a:r>
              <a:rPr lang="ru-RU" dirty="0" smtClean="0"/>
              <a:t>Полевое кормопроизводство как отрасль </a:t>
            </a:r>
            <a:r>
              <a:rPr lang="ru-RU" dirty="0" err="1" smtClean="0"/>
              <a:t>сх</a:t>
            </a:r>
            <a:r>
              <a:rPr lang="ru-RU" dirty="0" smtClean="0"/>
              <a:t> производства, основные задачи</a:t>
            </a:r>
            <a:br>
              <a:rPr lang="ru-RU" dirty="0" smtClean="0"/>
            </a:br>
            <a:endParaRPr lang="ru-RU" dirty="0"/>
          </a:p>
        </p:txBody>
      </p:sp>
      <p:sp>
        <p:nvSpPr>
          <p:cNvPr id="3" name="Объект 2"/>
          <p:cNvSpPr>
            <a:spLocks noGrp="1"/>
          </p:cNvSpPr>
          <p:nvPr>
            <p:ph sz="half" idx="1"/>
          </p:nvPr>
        </p:nvSpPr>
        <p:spPr/>
        <p:txBody>
          <a:bodyPr>
            <a:normAutofit fontScale="85000" lnSpcReduction="10000"/>
          </a:bodyPr>
          <a:lstStyle/>
          <a:p>
            <a:r>
              <a:rPr lang="ru-RU" dirty="0"/>
              <a:t>Современное состояние и пути интенсификации Кормопроизводство -- важнейшая отрасль сельского хозяйства Российской Федерации, в </a:t>
            </a:r>
            <a:r>
              <a:rPr lang="ru-RU" dirty="0" err="1"/>
              <a:t>т.ч</a:t>
            </a:r>
            <a:r>
              <a:rPr lang="ru-RU" dirty="0"/>
              <a:t>. Республики Башкортостан, обеспечивающая животноводство всеми необходимыми и разнообразными (сочными, грубыми и др.) кормами, сбалансированными по белку макро- и микроэлементам. Оно обеспечивает создание стабильной и прочной кормовой базы.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87385"/>
            <a:ext cx="5181600" cy="3716921"/>
          </a:xfrm>
        </p:spPr>
      </p:pic>
    </p:spTree>
    <p:extLst>
      <p:ext uri="{BB962C8B-B14F-4D97-AF65-F5344CB8AC3E}">
        <p14:creationId xmlns:p14="http://schemas.microsoft.com/office/powerpoint/2010/main" val="348421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Полевое кормопроизводство</a:t>
            </a:r>
            <a:endParaRPr lang="ru-RU" dirty="0"/>
          </a:p>
        </p:txBody>
      </p:sp>
      <p:sp>
        <p:nvSpPr>
          <p:cNvPr id="3" name="Объект 2"/>
          <p:cNvSpPr>
            <a:spLocks noGrp="1"/>
          </p:cNvSpPr>
          <p:nvPr>
            <p:ph sz="half" idx="1"/>
          </p:nvPr>
        </p:nvSpPr>
        <p:spPr/>
        <p:txBody>
          <a:bodyPr>
            <a:normAutofit fontScale="85000" lnSpcReduction="20000"/>
          </a:bodyPr>
          <a:lstStyle/>
          <a:p>
            <a:r>
              <a:rPr lang="ru-RU" dirty="0"/>
              <a:t>Решающее значение в современных условиях ведения сельского хозяйства имеет полевое кормопроизводство, в задачу которого входит разработка системы организационных мероприятий и технологических приемов, направленных на эффективное использование пашни для производства зеленого корма, силоса, сенажа, сена и концентрированных кормов. Для производства кормов используется 35,2% пашни (1,1 млн. га) и 3,4 млн. га естественных кормовых угодий.</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1928" y="1966754"/>
            <a:ext cx="5181600" cy="3886200"/>
          </a:xfrm>
        </p:spPr>
      </p:pic>
    </p:spTree>
    <p:extLst>
      <p:ext uri="{BB962C8B-B14F-4D97-AF65-F5344CB8AC3E}">
        <p14:creationId xmlns:p14="http://schemas.microsoft.com/office/powerpoint/2010/main" val="42416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Полевое кормопроизводство</a:t>
            </a:r>
            <a:endParaRPr lang="ru-RU" dirty="0"/>
          </a:p>
        </p:txBody>
      </p:sp>
      <p:sp>
        <p:nvSpPr>
          <p:cNvPr id="3" name="Объект 2"/>
          <p:cNvSpPr>
            <a:spLocks noGrp="1"/>
          </p:cNvSpPr>
          <p:nvPr>
            <p:ph sz="half" idx="1"/>
          </p:nvPr>
        </p:nvSpPr>
        <p:spPr/>
        <p:txBody>
          <a:bodyPr>
            <a:normAutofit fontScale="70000" lnSpcReduction="20000"/>
          </a:bodyPr>
          <a:lstStyle/>
          <a:p>
            <a:r>
              <a:rPr lang="ru-RU" dirty="0"/>
              <a:t>Основным источником производства кормов в хозяйствах республики является полевое кормопроизводство, где заготавливается 70-80% кормов от валового их производства. Существенным резервом увеличения производства высокобелковых кормов на ближайший период является рапс Важным направлением интенсификации возделывания однолетних трав должно стать совершенствование структуры их посевных площадей за счет увеличения посевов злаково-бобовых смесей. Проводится расширение площадей под посевами засухоустойчивых культур - суданской травы, сорго-</a:t>
            </a:r>
            <a:r>
              <a:rPr lang="ru-RU" dirty="0" err="1"/>
              <a:t>суданкового</a:t>
            </a:r>
            <a:r>
              <a:rPr lang="ru-RU" dirty="0"/>
              <a:t> гибрида, кормового рапса, могара как в одновидовых, так и в смеси с яровой викой, кормовым горохом.</a:t>
            </a:r>
          </a:p>
          <a:p>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966754"/>
            <a:ext cx="5181600" cy="3886200"/>
          </a:xfrm>
        </p:spPr>
      </p:pic>
    </p:spTree>
    <p:extLst>
      <p:ext uri="{BB962C8B-B14F-4D97-AF65-F5344CB8AC3E}">
        <p14:creationId xmlns:p14="http://schemas.microsoft.com/office/powerpoint/2010/main" val="361106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Характеристика </a:t>
            </a:r>
            <a:r>
              <a:rPr lang="ru-RU" dirty="0"/>
              <a:t>основных форм полевого кормопроизводства (основное, </a:t>
            </a:r>
            <a:r>
              <a:rPr lang="ru-RU" dirty="0" err="1"/>
              <a:t>поукосное</a:t>
            </a:r>
            <a:r>
              <a:rPr lang="ru-RU" dirty="0"/>
              <a:t>, промежуточное)</a:t>
            </a:r>
            <a:br>
              <a:rPr lang="ru-RU" dirty="0"/>
            </a:br>
            <a:endParaRPr lang="ru-RU" dirty="0"/>
          </a:p>
        </p:txBody>
      </p:sp>
      <p:sp>
        <p:nvSpPr>
          <p:cNvPr id="3" name="Объект 2"/>
          <p:cNvSpPr>
            <a:spLocks noGrp="1"/>
          </p:cNvSpPr>
          <p:nvPr>
            <p:ph sz="half" idx="1"/>
          </p:nvPr>
        </p:nvSpPr>
        <p:spPr/>
        <p:txBody>
          <a:bodyPr>
            <a:normAutofit fontScale="85000" lnSpcReduction="20000"/>
          </a:bodyPr>
          <a:lstStyle/>
          <a:p>
            <a:r>
              <a:rPr lang="ru-RU" dirty="0"/>
              <a:t>В повышении интенсивности полевого </a:t>
            </a:r>
            <a:r>
              <a:rPr lang="ru-RU" dirty="0" err="1"/>
              <a:t>кормоп-ва</a:t>
            </a:r>
            <a:r>
              <a:rPr lang="ru-RU" dirty="0"/>
              <a:t>, высокоэффективном использовании земель, получении максимального количества кормов с каждого гектара пашни существенное значение имеют промежуточные посевы -- озимые, подсевные, </a:t>
            </a:r>
            <a:r>
              <a:rPr lang="ru-RU" dirty="0" err="1"/>
              <a:t>поукосные</a:t>
            </a:r>
            <a:r>
              <a:rPr lang="ru-RU" dirty="0"/>
              <a:t>, пожнивные, позволяющих полнее использовать агроклиматические условия и в сочетании с основными посевами получать с одного поля в год, в зависимости от зоны, 40-50 ц корм. ед. с 1 га (несколько урожаев с одного поля в год).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418001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Поукосные</a:t>
            </a:r>
            <a:r>
              <a:rPr lang="ru-RU" dirty="0" smtClean="0"/>
              <a:t> промежуточные</a:t>
            </a:r>
            <a:endParaRPr lang="ru-RU" dirty="0"/>
          </a:p>
        </p:txBody>
      </p:sp>
      <p:sp>
        <p:nvSpPr>
          <p:cNvPr id="3" name="Объект 2"/>
          <p:cNvSpPr>
            <a:spLocks noGrp="1"/>
          </p:cNvSpPr>
          <p:nvPr>
            <p:ph sz="half" idx="1"/>
          </p:nvPr>
        </p:nvSpPr>
        <p:spPr/>
        <p:txBody>
          <a:bodyPr>
            <a:normAutofit fontScale="92500" lnSpcReduction="10000"/>
          </a:bodyPr>
          <a:lstStyle/>
          <a:p>
            <a:r>
              <a:rPr lang="ru-RU" dirty="0" err="1"/>
              <a:t>Поукосные</a:t>
            </a:r>
            <a:r>
              <a:rPr lang="ru-RU" dirty="0"/>
              <a:t> промежуточные - это культуры, которые высеваются после уборки однолетних трав на зеленую массу. Урожай наращивают к осени и убираются. В качестве </a:t>
            </a:r>
            <a:r>
              <a:rPr lang="ru-RU" dirty="0" err="1"/>
              <a:t>поукосных</a:t>
            </a:r>
            <a:r>
              <a:rPr lang="ru-RU" dirty="0"/>
              <a:t> могут использоваться бобово-злаковые и </a:t>
            </a:r>
            <a:r>
              <a:rPr lang="ru-RU" dirty="0" err="1"/>
              <a:t>крестоцветно</a:t>
            </a:r>
            <a:r>
              <a:rPr lang="ru-RU" dirty="0"/>
              <a:t>-злаковые смеси (вика-овес, </a:t>
            </a:r>
            <a:r>
              <a:rPr lang="ru-RU" dirty="0" err="1"/>
              <a:t>пелюшка</a:t>
            </a:r>
            <a:r>
              <a:rPr lang="ru-RU" dirty="0"/>
              <a:t>-овес, редька масличная, горчица белая, люпин.</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3697" y="1965230"/>
            <a:ext cx="4352925" cy="3048000"/>
          </a:xfrm>
        </p:spPr>
      </p:pic>
    </p:spTree>
    <p:extLst>
      <p:ext uri="{BB962C8B-B14F-4D97-AF65-F5344CB8AC3E}">
        <p14:creationId xmlns:p14="http://schemas.microsoft.com/office/powerpoint/2010/main" val="96619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Подсевные промеж</a:t>
            </a:r>
            <a:endParaRPr lang="ru-RU" dirty="0"/>
          </a:p>
        </p:txBody>
      </p:sp>
      <p:sp>
        <p:nvSpPr>
          <p:cNvPr id="3" name="Объект 2"/>
          <p:cNvSpPr>
            <a:spLocks noGrp="1"/>
          </p:cNvSpPr>
          <p:nvPr>
            <p:ph sz="half" idx="1"/>
          </p:nvPr>
        </p:nvSpPr>
        <p:spPr/>
        <p:txBody>
          <a:bodyPr>
            <a:normAutofit fontScale="92500" lnSpcReduction="10000"/>
          </a:bodyPr>
          <a:lstStyle/>
          <a:p>
            <a:r>
              <a:rPr lang="ru-RU" dirty="0"/>
              <a:t>Подсевные промеж - это культуры, которые подсеваются под основные культуры, а наращивают урожай и убираются после их уборки в этом же году. В качестве подсевных культур может использоваться сераделла, подсеваемая под озимые зерновые. На торфяно-болотных почвах используется райграс однолетний, подсеваемый под однолетние травы на з корм.</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9296" y="2024856"/>
            <a:ext cx="4572000" cy="3038475"/>
          </a:xfrm>
        </p:spPr>
      </p:pic>
    </p:spTree>
    <p:extLst>
      <p:ext uri="{BB962C8B-B14F-4D97-AF65-F5344CB8AC3E}">
        <p14:creationId xmlns:p14="http://schemas.microsoft.com/office/powerpoint/2010/main" val="47998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Пожнивные промеж</a:t>
            </a:r>
            <a:endParaRPr lang="ru-RU" dirty="0"/>
          </a:p>
        </p:txBody>
      </p:sp>
      <p:sp>
        <p:nvSpPr>
          <p:cNvPr id="3" name="Объект 2"/>
          <p:cNvSpPr>
            <a:spLocks noGrp="1"/>
          </p:cNvSpPr>
          <p:nvPr>
            <p:ph sz="half" idx="1"/>
          </p:nvPr>
        </p:nvSpPr>
        <p:spPr/>
        <p:txBody>
          <a:bodyPr/>
          <a:lstStyle/>
          <a:p>
            <a:r>
              <a:rPr lang="ru-RU" dirty="0"/>
              <a:t>Пожнивные промеж - это культуры, которые высеваются после уборки рано убираемых зерновых культур, наращивают урожай и убираются в этом же году (высеваются после чего-то сжатого).</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8440" y="1825625"/>
            <a:ext cx="4572000" cy="3028950"/>
          </a:xfrm>
        </p:spPr>
      </p:pic>
    </p:spTree>
    <p:extLst>
      <p:ext uri="{BB962C8B-B14F-4D97-AF65-F5344CB8AC3E}">
        <p14:creationId xmlns:p14="http://schemas.microsoft.com/office/powerpoint/2010/main" val="12927577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691</Words>
  <Application>Microsoft Office PowerPoint</Application>
  <PresentationFormat>Широкоэкранный</PresentationFormat>
  <Paragraphs>25</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 Тема урока :  Полевое кормопроизводство </vt:lpstr>
      <vt:lpstr>Вопросы лекции:</vt:lpstr>
      <vt:lpstr> Полевое кормопроизводство как отрасль сх производства, основные задачи </vt:lpstr>
      <vt:lpstr>Полевое кормопроизводство</vt:lpstr>
      <vt:lpstr>Полевое кормопроизводство</vt:lpstr>
      <vt:lpstr> Характеристика основных форм полевого кормопроизводства (основное, поукосное, промежуточное) </vt:lpstr>
      <vt:lpstr>Поукосные промежуточные</vt:lpstr>
      <vt:lpstr>Подсевные промеж</vt:lpstr>
      <vt:lpstr>Пожнивные промеж</vt:lpstr>
      <vt:lpstr>Основное полевое кормопроизводство</vt:lpstr>
      <vt:lpstr> 4. Характеристика и использование видов кормовых культур, выращиваемых в основном полевом кормопроизводстве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урока :  Полевое кормопроизводство </dc:title>
  <dc:creator>User</dc:creator>
  <cp:lastModifiedBy>User</cp:lastModifiedBy>
  <cp:revision>3</cp:revision>
  <dcterms:created xsi:type="dcterms:W3CDTF">2020-09-04T08:07:11Z</dcterms:created>
  <dcterms:modified xsi:type="dcterms:W3CDTF">2020-09-04T08:31:18Z</dcterms:modified>
</cp:coreProperties>
</file>