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7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7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1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4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3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2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0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A126-2EB5-4FE6-8C7D-92F6F5575319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7559-2017-425D-8B4C-2741B4B1E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 урока: </a:t>
            </a:r>
            <a:r>
              <a:rPr lang="ru-RU" b="1" dirty="0"/>
              <a:t>Биология и технология однолетних и многолетних злаковых и бобовых трав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19" y="1825625"/>
            <a:ext cx="6651162" cy="4351338"/>
          </a:xfrm>
        </p:spPr>
      </p:pic>
    </p:spTree>
    <p:extLst>
      <p:ext uri="{BB962C8B-B14F-4D97-AF65-F5344CB8AC3E}">
        <p14:creationId xmlns:p14="http://schemas.microsoft.com/office/powerpoint/2010/main" val="405479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Соя – требовательна к теплу и влаге. Это поздняя зернобобовая культура. Семена прорастают при t 8-100С., всходы переносят заморозки –2-30С. Сухость воздуха и почвы в фазу цветения и налива зерна резко снижает урожайность сои. Вегетационный период – 100-200 дней. Почвы плодородные и удобренные. В начальный период жизни медленно растет и легко забивается сорняками. У нас в области возделывается только при орошении.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6233"/>
            <a:ext cx="5181600" cy="3570122"/>
          </a:xfrm>
        </p:spPr>
      </p:pic>
    </p:spTree>
    <p:extLst>
      <p:ext uri="{BB962C8B-B14F-4D97-AF65-F5344CB8AC3E}">
        <p14:creationId xmlns:p14="http://schemas.microsoft.com/office/powerpoint/2010/main" val="173815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</a:t>
            </a:r>
            <a:r>
              <a:rPr lang="ru-RU" b="1" dirty="0"/>
              <a:t>технологии возделывания зернобобовых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Предшественники: озимые и раноубираемые пропашные культуры. Основная обработка почвы и предпосевная у гороха, нута, чины, вики, чечевицы, как у ранних яровых. У сои как у поздних яровых.  Весной необходимо максимально очистить поле от сорняков, т.к. бобовые, особенно соя в начальный период растут очень медленно.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653996" cy="3762624"/>
          </a:xfrm>
        </p:spPr>
      </p:pic>
    </p:spTree>
    <p:extLst>
      <p:ext uri="{BB962C8B-B14F-4D97-AF65-F5344CB8AC3E}">
        <p14:creationId xmlns:p14="http://schemas.microsoft.com/office/powerpoint/2010/main" val="253754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технологии возделывания зернобобовых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Помимо культивации необходимо выравнивать поле, что способствует дружному и полному прорастанию семян, а в последствии более качественно проводить уборку, т.к. зернобобовые очень низко формируют более полновесные бобы.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39295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технологии возделывания зернобобовых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Посев семенами 1 класса. Семена протравливают ТМТД (2 кг/т), </a:t>
            </a:r>
            <a:r>
              <a:rPr lang="ru-RU" dirty="0" err="1"/>
              <a:t>воздушнотепловой</a:t>
            </a:r>
            <a:r>
              <a:rPr lang="ru-RU" dirty="0"/>
              <a:t> обогрев. В день посева обрабатывают нитрагином, соответствующего штамма (0,5кг).  Горох, чину, чечевицу высевают в ранние сроки, нут после посева ранних зерновых, сою как поздние зерновые. Глубина заделки семян – горох, чина, нут – 6-9 см, вика, чечевица, соя – 5-7 см. Способ посева – горох, чина, чечевица – сплошной рядовой, нут, соя – широкорядный (45,60,70 см или ленточный 45+15, 60+15). 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4855"/>
            <a:ext cx="5643541" cy="3692129"/>
          </a:xfrm>
        </p:spPr>
      </p:pic>
    </p:spTree>
    <p:extLst>
      <p:ext uri="{BB962C8B-B14F-4D97-AF65-F5344CB8AC3E}">
        <p14:creationId xmlns:p14="http://schemas.microsoft.com/office/powerpoint/2010/main" val="277937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Норма высева: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Лесостепная </a:t>
            </a:r>
            <a:r>
              <a:rPr lang="ru-RU" dirty="0"/>
              <a:t>зона: горох – 1,2-1,4 </a:t>
            </a:r>
            <a:r>
              <a:rPr lang="ru-RU" dirty="0" err="1"/>
              <a:t>млн.шт</a:t>
            </a:r>
            <a:r>
              <a:rPr lang="ru-RU" dirty="0"/>
              <a:t>/га, вика – 2,5-2,8, чечевица – 2,3-3,0, чина – 1,0-1,2.  </a:t>
            </a:r>
          </a:p>
          <a:p>
            <a:r>
              <a:rPr lang="ru-RU" dirty="0"/>
              <a:t>Засушливая степь: горох – 1,0-1,2, вика – 2,0-2,5, чечевица – 2,0-2,5, чина – 0,8-1,0, соя – 0,6-0,8. </a:t>
            </a:r>
          </a:p>
          <a:p>
            <a:r>
              <a:rPr lang="ru-RU" dirty="0"/>
              <a:t>Сухая степь: горох – 0,6-1,0, чина – 0,7-0,8, нут – 0,8-1,0 или 0,4-0,6, соя – 0,6-0,7. Уход за посевами.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17" y="1920240"/>
            <a:ext cx="4987783" cy="3319272"/>
          </a:xfrm>
        </p:spPr>
      </p:pic>
    </p:spTree>
    <p:extLst>
      <p:ext uri="{BB962C8B-B14F-4D97-AF65-F5344CB8AC3E}">
        <p14:creationId xmlns:p14="http://schemas.microsoft.com/office/powerpoint/2010/main" val="66774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технологии возделывания зернобобовых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После посева прикатывают кольчато-шпоровыми катками или водоналивными. Боронование посевов (появление нитей сорняков). Опрыскивание гербицидами 2М4ХМ (в фазу 3 листьев). В широкорядных посевах проводят 1-2 культивации.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9675"/>
            <a:ext cx="5181600" cy="3441446"/>
          </a:xfrm>
        </p:spPr>
      </p:pic>
    </p:spTree>
    <p:extLst>
      <p:ext uri="{BB962C8B-B14F-4D97-AF65-F5344CB8AC3E}">
        <p14:creationId xmlns:p14="http://schemas.microsoft.com/office/powerpoint/2010/main" val="408797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Уборка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Горох</a:t>
            </a:r>
            <a:r>
              <a:rPr lang="ru-RU" dirty="0"/>
              <a:t>, чечевица, вика, чина убирают раздельно, т.к. стебель полегающий, плоды неравномерно созревают и легко растрескиваются. Убирают в валок при созревании нижних бобов 60-70%. Сою и нут целесообразно убирать прямым </a:t>
            </a:r>
            <a:r>
              <a:rPr lang="ru-RU" dirty="0" err="1"/>
              <a:t>комбайнированием</a:t>
            </a:r>
            <a:r>
              <a:rPr lang="ru-RU" dirty="0"/>
              <a:t> при созревании до 80% бобов. Устанавливают жатку на самый низкий срез, иногда убирают башмаки или ставят плавающие.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435114" cy="4008535"/>
          </a:xfrm>
        </p:spPr>
      </p:pic>
    </p:spTree>
    <p:extLst>
      <p:ext uri="{BB962C8B-B14F-4D97-AF65-F5344CB8AC3E}">
        <p14:creationId xmlns:p14="http://schemas.microsoft.com/office/powerpoint/2010/main" val="377072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9619"/>
            <a:ext cx="10515600" cy="3943350"/>
          </a:xfrm>
        </p:spPr>
      </p:pic>
    </p:spTree>
    <p:extLst>
      <p:ext uri="{BB962C8B-B14F-4D97-AF65-F5344CB8AC3E}">
        <p14:creationId xmlns:p14="http://schemas.microsoft.com/office/powerpoint/2010/main" val="361650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Вопросы лекции: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1.Роль зернобобовых в решении проблемы по увеличению растительного белка</a:t>
            </a:r>
            <a:endParaRPr lang="ru-RU" dirty="0"/>
          </a:p>
          <a:p>
            <a:r>
              <a:rPr lang="ru-RU" b="1" i="1" dirty="0"/>
              <a:t>2.Биологические особенности зернобобовых культур</a:t>
            </a:r>
            <a:endParaRPr lang="ru-RU" dirty="0"/>
          </a:p>
          <a:p>
            <a:r>
              <a:rPr lang="ru-RU" b="1" i="1" dirty="0"/>
              <a:t>3.Особенности технологии возделывания зернобобовых культур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9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Роль зернобобовых в решении проблемы по увеличению растительного белка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решении проблемы кормового белка – важное место принадлежит зернобобовым культурам, питательную ценность которых трудно переоценить.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825625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65409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Роль зернобобовых в решении проблемы по увеличению растительного белка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мировое производство растительного белка в 1,5 раза меньше того количества, которое требуется для питания людей и нужд животноводства. Недостаток белка в кормах приводит к повышению себестоимости продукции животноводства и перерасходу кормов на единицу продукции.  Ценность бобовых растений содержание в семенах большого количества белка 2730%, особенно у сои и люпина.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03" y="2789173"/>
            <a:ext cx="4936829" cy="1851311"/>
          </a:xfrm>
        </p:spPr>
      </p:pic>
    </p:spTree>
    <p:extLst>
      <p:ext uri="{BB962C8B-B14F-4D97-AF65-F5344CB8AC3E}">
        <p14:creationId xmlns:p14="http://schemas.microsoft.com/office/powerpoint/2010/main" val="357267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Роль зернобобовых в решении проблемы по увеличению растительного белка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семенах зернобобовых культур содержаться все незаменимые аминокислоты, причем благодаря легкой растворимости белков, аминокислоты, входящих в их состав, легкодоступны для усвоения  организмом человека и животных. Преимущество зернобобовых культур перед злаковыми в том, что бобовые производят больше белка, качество и усвояемость которого выше. Они дают самый дешевый белок, включая в биологический круговорот азота воздуха, недоступный для других растений.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65262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Биологические особенности зернобобовых культур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Горох – корневая система усваивает фосфор из труднорастворимых соединений. Относительно засухоустойчив. Наибольшая потребность во влаге -  начало закладки генеративных органов до полного цветения, а также при наливе семян. Семена прорастают при t 1-20С, всходы переносят заморозки до –4-50С. К почвам горох требователен (черноземы суглинистые и супесчаные). Вегетационный период – 70-140 дней. Занятый пар, основная и </a:t>
            </a:r>
            <a:r>
              <a:rPr lang="ru-RU" dirty="0" err="1"/>
              <a:t>поукосная</a:t>
            </a:r>
            <a:r>
              <a:rPr lang="ru-RU" dirty="0"/>
              <a:t> культура.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907166"/>
            <a:ext cx="5181600" cy="3383584"/>
          </a:xfrm>
        </p:spPr>
      </p:pic>
    </p:spTree>
    <p:extLst>
      <p:ext uri="{BB962C8B-B14F-4D97-AF65-F5344CB8AC3E}">
        <p14:creationId xmlns:p14="http://schemas.microsoft.com/office/powerpoint/2010/main" val="210157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Чина – теплолюбивая и засухоустойчивая, солевыносливая культура. Стебель полегающий. Минимальная t 2-30С. Всходы устойчивы к заморозкам –2-30С. По питательности превосходит вику и горох. Обладает хорошей </a:t>
            </a:r>
            <a:r>
              <a:rPr lang="ru-RU" dirty="0" err="1"/>
              <a:t>отавностью</a:t>
            </a:r>
            <a:r>
              <a:rPr lang="ru-RU" dirty="0"/>
              <a:t> (2-3 укоса). При повышенной влажности затягивает созревание семян. Вегетационный период – 80110 дней. На корм выращивается в смешанных посевах с овсом, ячменем, кукурузой и суданской травой. Особенность роста чины в том, что она при кратковременной засухе приостанавливает рост, а с выпадением осадков возобновляет рост. Нут – засухоустойчивый. Семена прорастают при t 3-40С, устойчив к заморозкам (6-80С). Плохо переносит избыточное увлажнение. К почвам нут не требователен. Вегетационный период – 65-100 дней.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825625"/>
            <a:ext cx="5181600" cy="3862647"/>
          </a:xfrm>
        </p:spPr>
      </p:pic>
    </p:spTree>
    <p:extLst>
      <p:ext uri="{BB962C8B-B14F-4D97-AF65-F5344CB8AC3E}">
        <p14:creationId xmlns:p14="http://schemas.microsoft.com/office/powerpoint/2010/main" val="97221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Чечевица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Чечевица – по питательности чечевица превосходит горох, нут. На корм скоту возделывают мелкосемянную чечевицу. Теплолюбивая семена прорастают t 4-50С. В целом чечевица относится к засухоустойчивым культурам. В начальный период чечевица растет медленно и легко забивается сорняками. Почвы – среднесуглинистые или супесчаные, чистые от сорняков. Вегетационный период – 65-100 дней.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74487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Кормовые бобы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Кормовые бобы – высокоурожайные, холодостойкие и влаголюбивые. Семена начинают прорастать t 3-40С, всходы переносят –5-60С. Оптимальная температура для роста и развития 15-250С. К почвам мало требовательны. Лучшие – богатые органическими веществами. Не пригодны кислые и засоленные. Вегетационный период – 90-120 дней.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657719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913</Words>
  <Application>Microsoft Office PowerPoint</Application>
  <PresentationFormat>Широкоэкранный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Тема урока: Биология и технология однолетних и многолетних злаковых и бобовых трав </vt:lpstr>
      <vt:lpstr>Вопросы лекции:</vt:lpstr>
      <vt:lpstr> Роль зернобобовых в решении проблемы по увеличению растительного белка </vt:lpstr>
      <vt:lpstr> Роль зернобобовых в решении проблемы по увеличению растительного белка </vt:lpstr>
      <vt:lpstr> Роль зернобобовых в решении проблемы по увеличению растительного белка </vt:lpstr>
      <vt:lpstr>Биологические особенности зернобобовых культур</vt:lpstr>
      <vt:lpstr>Чина</vt:lpstr>
      <vt:lpstr>Чечевица</vt:lpstr>
      <vt:lpstr>Кормовые бобы</vt:lpstr>
      <vt:lpstr>Соя</vt:lpstr>
      <vt:lpstr>Особенности технологии возделывания зернобобовых культур</vt:lpstr>
      <vt:lpstr>Особенности технологии возделывания зернобобовых культур</vt:lpstr>
      <vt:lpstr>Особенности технологии возделывания зернобобовых культур</vt:lpstr>
      <vt:lpstr>Норма высева:   </vt:lpstr>
      <vt:lpstr>Особенности технологии возделывания зернобобовых культур</vt:lpstr>
      <vt:lpstr>Уборка.</vt:lpstr>
      <vt:lpstr>Спасибо за внимание!!!!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урока: Биология и технология однолетних и многолетних злаковых и бобовых трав </dc:title>
  <dc:creator>User</dc:creator>
  <cp:lastModifiedBy>User</cp:lastModifiedBy>
  <cp:revision>4</cp:revision>
  <dcterms:created xsi:type="dcterms:W3CDTF">2020-09-03T08:35:59Z</dcterms:created>
  <dcterms:modified xsi:type="dcterms:W3CDTF">2020-09-03T10:43:57Z</dcterms:modified>
</cp:coreProperties>
</file>