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368" autoAdjust="0"/>
  </p:normalViewPr>
  <p:slideViewPr>
    <p:cSldViewPr>
      <p:cViewPr varScale="1">
        <p:scale>
          <a:sx n="72" d="100"/>
          <a:sy n="72" d="100"/>
        </p:scale>
        <p:origin x="-154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0FA29-44DF-4090-A6B1-E0959A6C8519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9AF23-4522-4BC2-AC7C-22932F1D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коллеги! Рада приветствовать вас на своём мастер-классе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«Развитие мелкой моторики у детей дошкольного возраста».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Большой интерес вызывают у детей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 прищепками,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различные шнуровки, игры с конструктором и мозаикой, с крупой, пуговицами, бусинками, выполнение фигурок из счётных палочек.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Игры с мячом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разработанные Воробьёвой Т.А.,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Крупенчук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О.И. – книга «Мяч и речь». С помощью специально изготовленных пособий успешно развиваются мелкая моторика и тактильные ощущения.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Ребёнок прокатывает шарик поочерёдно различными пальцами правой или левой руки,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пропевая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обозначенные гласные звуки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(игра «Парашютисты»)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 сопровождая движения стихотворением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(игра «Плывёт, едет, скачет»).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Благоприятное воздействие на развитие движений руки оказывают занятия изобразительной деятельностью: лепкой, рисованием, аппликацией; игры и упражнения с массажными мячиками, эспандерами,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(игры «Ёжик», «Кольцо» автор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Крупенчук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О.И.)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чудо-валиками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шариками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су-джок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Важно отметить, что на развитие речи  положительно влияет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 обучении детей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используются массажные движения по ладоням, кистям и предплечьям обеих рук: поглаживание, растирание, лёгкое надавливание кончиками пальцев при массировании, лёгкое пощипывание, похлопывание, сгибание и разгибание пальчиков. Используются упражнения: катание грецкого ореха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(при усложнении используем два)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катание шестигранного карандаша.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делается на обеих руках попеременно. Выполнение упражнений можно сопровождать стишками или счётом  на 4 для каждой руки.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Предлагаю выполнить упражнения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самомассажа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В процессе работы следует помнить об эмоциональном состоянии детей: необходимо, чтобы все задания приносили радость, выполнялись легко, без чрезмерного напряжения рук. Все указания даются спокойным доброжелательным тоном, чётко, без лишних слов. При необходимости детям оказывается помощь.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Представляю вашему вниманию литературу, которую вы можете использовать в своей работе, организуя занятия с детьми.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Желаю всем творческого вдохновения!!!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Учёные,  изучая деятельность детского мозга, установили, что развитие речи детей зависит от степени сформированности мелкой моторики пальцев рук. Была выявлена закономерность: если движения пальцев развиты в соответствии с возрастом, то и речевое развитие ребёнка в пределах возрастной нормы.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Тренировка движений пальцев рук  стимулирует речевое развитие, способствует улучшению артикуляционных движений, подготовке кисти руки к письму.   Тренировку пальцев рук следует проводить систематически – по 3-5 минут ежедневно.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Детям предлагаются разнообразные задания для развития мелкой моторики, среди которых важное место занимают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кинезиологические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упражнения. Что такое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кинезиология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наука о развитии умственных способностей и физического здоровья через определённые двигательные упражнения. Использование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кинезиологических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упражнений способствует созданию новых нейронных сетей в мозге, синхронизирует работу полушарий, развивает межполушарное взаимодействие, которое является основой для развития интеллекта.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Кинезиологические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упражнения развивают внимание, память, речь, мышление, пространственное представление, мелкую моторику.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Предлагаю вам выполнить несколько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кинезиологических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упражнений. Упражнение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«Кулак-ребро-ладонь»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Три положения руки на плоскости стола, последовательно сменяющих друг друга. Ладонь, сжатая в кулак, ладонь ребром на плоскости стола, распрямленная ладонь на плоскости стола. Выполняется сначала правой рукой, потом – левой, затем – двумя руками вместе (по 8-10 раз). При затруднениях в выполнении педагог предлагает ребёнку помогать себе командами («кулак-ребро-ладонь»), произносимыми вслух или про себя.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«Упражнение «Колечко»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Поочередно и как можно быстрее перебирайте пальцы рук, соединяя в кольцо с большим пальцем последовательно указательный, средний и т.д. Выполняется в прямом и в обратном (от мизинца к указательному пальцу) порядке. Сначала упражнение выполняется каждой рукой отдельно, затем сразу двумя руками.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Упражнение «Лезгинка»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Левую руку сложите в кулак, большой палец отставьте в сторону, кулак разверните пальцами к себе. Правой рукой прямой ладонью в горизонтальном положении прикоснитесь к мизинцу левой. После этого одновременно смените положение правой и левой рук (по 6-8 раз). Добивайтесь высокой скорости смены положений.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Упражнение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«Ухо-нос»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Левой рукой взяться за кончик носа, а правой рукой – за левое ухо. Одновременно отпустить нос и ухо, хлопнуть в ладоши, поменять положение рук «с точностью до наоборот».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Упражнение «Змейка»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Скрестить руки ладонями друг к другу, сцепить пальцы в замок, вывернуть руки к себе. Двигать пальцем, который укажет педагог. Палец должен двигаться точно и чётко, не допуская синкинезий. Прикасаться к пальцу нельзя. Последовательно в упражнении должны участвовать все пальцы обеих рук.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Очень хорошую тренировку движений для пальцев дают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 пальчиками.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Например, игры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Цвынтарного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В.В. «Лошадка», «Колокольчик», «Птичка», «Филин»; русская народная игра «Утречко», игра по мотивам английского фольклора «Пять малышей» и многие другие.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Выполнение игр педагогами.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AF23-4522-4BC2-AC7C-22932F1D58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sz="3200" dirty="0" smtClean="0"/>
              <a:t>Развитие мелкой моторики у детей дошкольного возраста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0324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Мастер-класс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1800" dirty="0" smtClean="0"/>
              <a:t>Алексеева Светлана Геннадьевна,</a:t>
            </a:r>
          </a:p>
          <a:p>
            <a:r>
              <a:rPr lang="ru-RU" sz="1800" dirty="0" smtClean="0"/>
              <a:t>учитель-логопед</a:t>
            </a:r>
          </a:p>
          <a:p>
            <a:r>
              <a:rPr lang="ru-RU" sz="1800" dirty="0" smtClean="0"/>
              <a:t>ЧДОУ «Детский сад № 170 ОАО «РЖД»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Игры с прищепками</a:t>
            </a:r>
            <a:endParaRPr lang="ru-RU" sz="2800" dirty="0"/>
          </a:p>
        </p:txBody>
      </p:sp>
      <p:pic>
        <p:nvPicPr>
          <p:cNvPr id="6" name="Содержимое 5" descr="IMG_20201230_1712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7" name="Содержимое 6" descr="IMG_20201230_1714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6429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шнуровки</a:t>
            </a:r>
            <a:endParaRPr lang="ru-RU" sz="2800" dirty="0"/>
          </a:p>
        </p:txBody>
      </p:sp>
      <p:pic>
        <p:nvPicPr>
          <p:cNvPr id="5" name="Содержимое 4" descr="IMG_20201229_1447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_20210118_1455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Игры с мячом</a:t>
            </a:r>
            <a:endParaRPr lang="ru-RU" sz="2800" dirty="0"/>
          </a:p>
        </p:txBody>
      </p:sp>
      <p:pic>
        <p:nvPicPr>
          <p:cNvPr id="5" name="Содержимое 4" descr="w200-stretch-93a33e6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390" y="1571612"/>
            <a:ext cx="3285792" cy="4564864"/>
          </a:xfrm>
        </p:spPr>
      </p:pic>
      <p:pic>
        <p:nvPicPr>
          <p:cNvPr id="7" name="Содержимое 6" descr="IMG_20210118_15033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118_15164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034" y="1000109"/>
            <a:ext cx="3429024" cy="4929222"/>
          </a:xfrm>
        </p:spPr>
      </p:pic>
      <p:pic>
        <p:nvPicPr>
          <p:cNvPr id="6" name="Содержимое 5" descr="IMG_20210118_15092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9" y="2285993"/>
            <a:ext cx="3500461" cy="2897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Игры  с массажными мячиками, </a:t>
            </a:r>
            <a:br>
              <a:rPr lang="ru-RU" sz="2400" dirty="0" smtClean="0"/>
            </a:br>
            <a:r>
              <a:rPr lang="ru-RU" sz="2400" dirty="0" smtClean="0"/>
              <a:t>детскими эспандерами</a:t>
            </a:r>
            <a:endParaRPr lang="ru-RU" sz="2400" dirty="0"/>
          </a:p>
        </p:txBody>
      </p:sp>
      <p:pic>
        <p:nvPicPr>
          <p:cNvPr id="5" name="Содержимое 4" descr="IMG_20201229_1440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7" name="Содержимое 6" descr="IMG_20201229_14370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упражнения с </a:t>
            </a:r>
            <a:r>
              <a:rPr lang="ru-RU" sz="2400" dirty="0" err="1" smtClean="0"/>
              <a:t>чудо-валиками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шариками </a:t>
            </a:r>
            <a:r>
              <a:rPr lang="ru-RU" sz="2400" dirty="0" err="1" smtClean="0"/>
              <a:t>су-джок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IMG_20201229_1439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_20201229_1441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Самомассаж</a:t>
            </a:r>
            <a:r>
              <a:rPr lang="ru-RU" sz="2800" dirty="0" smtClean="0"/>
              <a:t> рук</a:t>
            </a:r>
            <a:endParaRPr lang="ru-RU" sz="2800" dirty="0"/>
          </a:p>
        </p:txBody>
      </p:sp>
      <p:pic>
        <p:nvPicPr>
          <p:cNvPr id="5" name="Содержимое 4" descr="IMG_20210118_1541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p317_samomassaj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9124" y="1357298"/>
            <a:ext cx="3357586" cy="4740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571480"/>
            <a:ext cx="7715272" cy="58848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</a:t>
            </a:r>
            <a:r>
              <a:rPr lang="ru-RU" sz="2400" dirty="0" err="1" smtClean="0"/>
              <a:t>Самомассаж</a:t>
            </a:r>
            <a:r>
              <a:rPr lang="ru-RU" sz="2400" dirty="0" smtClean="0"/>
              <a:t> рук, игры и задания на развитие мелкой моторики проводятся </a:t>
            </a:r>
            <a:r>
              <a:rPr lang="ru-RU" sz="2400" b="1" dirty="0" smtClean="0"/>
              <a:t>несколько раз в течение дня:</a:t>
            </a:r>
            <a:r>
              <a:rPr lang="ru-RU" sz="2400" dirty="0" smtClean="0"/>
              <a:t> в непосредственно образовательной деятельности (в начале занятия, а так же в качестве </a:t>
            </a:r>
            <a:r>
              <a:rPr lang="ru-RU" sz="2400" dirty="0" err="1" smtClean="0"/>
              <a:t>физминутки</a:t>
            </a:r>
            <a:r>
              <a:rPr lang="ru-RU" sz="2400" dirty="0" smtClean="0"/>
              <a:t>), в режимных моментах (в утреннее время, на прогулке и т.п.)</a:t>
            </a:r>
          </a:p>
          <a:p>
            <a:pPr algn="just">
              <a:buNone/>
            </a:pPr>
            <a:r>
              <a:rPr lang="ru-RU" sz="2400" dirty="0" smtClean="0"/>
              <a:t>        Причём начинать учебную деятельность полезно именно с таких заданий, так как психоневрологи советуют всю интеллектуальную нагрузку давать только на фоне «разогретых рук».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Литература</a:t>
            </a:r>
            <a:endParaRPr lang="ru-RU" sz="2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5" y="1071547"/>
            <a:ext cx="73581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Аммосова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Н.С.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рук при подготовке детей с речевыми нарушениями к школе // Логопед. – 2004. – № 6. – С. 78-82.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Артемьева А.В. Развитие мелкой моторики у детей 3-5 лет: Методическое пособие. – М. ТЦ Сфера, 2017. – 64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Воробьева Т. А.,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Крупенчук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О. И. Мяч и речь. – СПб.: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Каро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2003. – 96 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Коноваленко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В.В.,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Коноваленко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С.В. Артикуляционная и пальчиковая гимнастика. – М.: Издательство ГНОМ и Д, 2001. – 16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Краузе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Е. Логопедия. – СПб.: Учитель и ученик, КОРОНА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принт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2003. – 208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Крупенчук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О.И.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Графомоторные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задания для левшей // Логопед. – 2012. – № 6. – С. 95-103.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Крупенчук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О.И. Комплексная методика коррекции нарушений слоговой структуры слова. – СПб.: Издательский Дом «Литера», 2013. – 96 с. – (Серия «В помощь логопеду»).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57158" y="500042"/>
            <a:ext cx="735811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Сидорчик С.В. Использование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упражнений «Гимнастика мозга» в работе со школьниками с ОВЗ // Логопед. 2013. № 7.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Синельщикова И.К. Применение методов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кинезиологии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 работе с воспитанниками и педагогами // Справочник педагога-психолога. Детский сад. 2011. № 5.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Устинова Н.В. Проведение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упражнений при подготовке к школе // Справочник педагога-психолога. Детский сад. 2015. № 9.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Цвынтарный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В.В. Играем пальчиками и развиваем речь. – СПб., издательство «Лань», 1999. – 32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56"/>
            <a:ext cx="7239000" cy="57420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Тренировка движений пальцев рук является важнейшим фактором, стимулирующим речевое развитие ребёнка, способствующим улучшению артикуляционных движений, подготовке кисти руки к письму. Это мощное средство, повышающее работоспособность коры головного мозга, стимулирующее развитие мышления ребёнка. </a:t>
            </a:r>
          </a:p>
          <a:p>
            <a:pPr algn="just">
              <a:buNone/>
            </a:pPr>
            <a:r>
              <a:rPr lang="ru-RU" dirty="0" smtClean="0"/>
              <a:t>        Тренировку пальцев рук следует проводить </a:t>
            </a:r>
            <a:r>
              <a:rPr lang="ru-RU" b="1" dirty="0" smtClean="0"/>
              <a:t>систематически</a:t>
            </a:r>
            <a:r>
              <a:rPr lang="ru-RU" dirty="0" smtClean="0"/>
              <a:t> – по 3-5 минут ежедневно.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500063"/>
            <a:ext cx="7239000" cy="59563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Кинезиология</a:t>
            </a:r>
            <a:r>
              <a:rPr lang="ru-RU" dirty="0" smtClean="0"/>
              <a:t> – наука о развитии умственных способностей и физического здоровья через определённые двигательные упражнения. Использование </a:t>
            </a:r>
            <a:r>
              <a:rPr lang="ru-RU" dirty="0" err="1" smtClean="0"/>
              <a:t>кинезиологических</a:t>
            </a:r>
            <a:r>
              <a:rPr lang="ru-RU" dirty="0" smtClean="0"/>
              <a:t> упражнений способствует созданию новых нейронных сетей в мозге, синхронизирует работу полушарий, развивает межполушарное взаимодействие, которое является основой для развития интеллекта. </a:t>
            </a:r>
            <a:r>
              <a:rPr lang="ru-RU" dirty="0" err="1" smtClean="0"/>
              <a:t>Кинезиологические</a:t>
            </a:r>
            <a:r>
              <a:rPr lang="ru-RU" dirty="0" smtClean="0"/>
              <a:t> упражнения развивают </a:t>
            </a:r>
            <a:r>
              <a:rPr lang="ru-RU" i="1" dirty="0" smtClean="0"/>
              <a:t>внимание, память, речь, мышление, пространственное представление, мелкую моторику</a:t>
            </a:r>
            <a:r>
              <a:rPr lang="ru-RU" dirty="0" smtClean="0"/>
              <a:t>. Отмечается повышение работоспособности, уровня эмоционального благополучия.</a:t>
            </a:r>
            <a:r>
              <a:rPr lang="ru-RU" b="1" dirty="0" smtClean="0"/>
              <a:t> 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Упражнение «Кулак-ребро-ладонь»</a:t>
            </a:r>
            <a:endParaRPr lang="ru-RU" sz="2000" dirty="0"/>
          </a:p>
        </p:txBody>
      </p:sp>
      <p:pic>
        <p:nvPicPr>
          <p:cNvPr id="1028" name="Picture 4" descr="C:\Users\DNS\Desktop\Новая папка (2)\Screenshot_20220510-14092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4424" b="34195"/>
          <a:stretch>
            <a:fillRect/>
          </a:stretch>
        </p:blipFill>
        <p:spPr bwMode="auto">
          <a:xfrm>
            <a:off x="642910" y="1428736"/>
            <a:ext cx="692948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Упражнение «Колечко»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DNS\Desktop\Новая папка (2)\Screenshot_20220510-140538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4385" b="34156"/>
          <a:stretch>
            <a:fillRect/>
          </a:stretch>
        </p:blipFill>
        <p:spPr bwMode="auto">
          <a:xfrm>
            <a:off x="642910" y="1428736"/>
            <a:ext cx="69294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Упражнение «Лезгинка»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DNS\Desktop\Новая папка (2)\лезгинк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4784" b="33995"/>
          <a:stretch>
            <a:fillRect/>
          </a:stretch>
        </p:blipFill>
        <p:spPr bwMode="auto">
          <a:xfrm>
            <a:off x="571472" y="1428736"/>
            <a:ext cx="692948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Упражнение «Ухо-нос»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DNS\Desktop\Новая папка (2)\Screenshot_20220510-14044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4589" b="33997"/>
          <a:stretch>
            <a:fillRect/>
          </a:stretch>
        </p:blipFill>
        <p:spPr bwMode="auto">
          <a:xfrm>
            <a:off x="642910" y="1571612"/>
            <a:ext cx="6858047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Упражнение «Змейка»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C:\Users\DNS\Desktop\Новая папка (2)\Screenshot_20220510-14101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4622" b="33727"/>
          <a:stretch>
            <a:fillRect/>
          </a:stretch>
        </p:blipFill>
        <p:spPr bwMode="auto">
          <a:xfrm>
            <a:off x="714348" y="135729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пальчиками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2677440_3627810_1294764255_87aa00f3030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1472" y="1643050"/>
            <a:ext cx="2928958" cy="4518096"/>
          </a:xfrm>
        </p:spPr>
      </p:pic>
      <p:pic>
        <p:nvPicPr>
          <p:cNvPr id="10" name="Содержимое 9" descr="IMG_20210118_1521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1246</TotalTime>
  <Words>1168</Words>
  <PresentationFormat>Экран (4:3)</PresentationFormat>
  <Paragraphs>85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Развитие мелкой моторики у детей дошкольного возраста</vt:lpstr>
      <vt:lpstr>Слайд 2</vt:lpstr>
      <vt:lpstr>Слайд 3</vt:lpstr>
      <vt:lpstr>Упражнение «Кулак-ребро-ладонь»</vt:lpstr>
      <vt:lpstr>  Упражнение «Колечко» </vt:lpstr>
      <vt:lpstr>Упражнение «Лезгинка» </vt:lpstr>
      <vt:lpstr>Упражнение «Ухо-нос» </vt:lpstr>
      <vt:lpstr>Упражнение «Змейка» </vt:lpstr>
      <vt:lpstr>Игры с пальчиками</vt:lpstr>
      <vt:lpstr>Игры с прищепками</vt:lpstr>
      <vt:lpstr>шнуровки</vt:lpstr>
      <vt:lpstr>Игры с мячом</vt:lpstr>
      <vt:lpstr>Слайд 13</vt:lpstr>
      <vt:lpstr>Игры  с массажными мячиками,  детскими эспандерами</vt:lpstr>
      <vt:lpstr> упражнения с чудо-валиками,  шариками су-джок </vt:lpstr>
      <vt:lpstr>Самомассаж рук</vt:lpstr>
      <vt:lpstr>Слайд 17</vt:lpstr>
      <vt:lpstr>Литература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дошкольного возраста</dc:title>
  <dc:creator>Алексеевы</dc:creator>
  <cp:lastModifiedBy>DNS</cp:lastModifiedBy>
  <cp:revision>127</cp:revision>
  <dcterms:created xsi:type="dcterms:W3CDTF">2021-01-04T12:09:56Z</dcterms:created>
  <dcterms:modified xsi:type="dcterms:W3CDTF">2022-05-11T08:50:29Z</dcterms:modified>
</cp:coreProperties>
</file>